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32"/>
  </p:notesMasterIdLst>
  <p:handoutMasterIdLst>
    <p:handoutMasterId r:id="rId33"/>
  </p:handoutMasterIdLst>
  <p:sldIdLst>
    <p:sldId id="261" r:id="rId5"/>
    <p:sldId id="262" r:id="rId6"/>
    <p:sldId id="271" r:id="rId7"/>
    <p:sldId id="279" r:id="rId8"/>
    <p:sldId id="282" r:id="rId9"/>
    <p:sldId id="283" r:id="rId10"/>
    <p:sldId id="284" r:id="rId11"/>
    <p:sldId id="288" r:id="rId12"/>
    <p:sldId id="285" r:id="rId13"/>
    <p:sldId id="286" r:id="rId14"/>
    <p:sldId id="287" r:id="rId15"/>
    <p:sldId id="291" r:id="rId16"/>
    <p:sldId id="289" r:id="rId17"/>
    <p:sldId id="290" r:id="rId18"/>
    <p:sldId id="292" r:id="rId19"/>
    <p:sldId id="293" r:id="rId20"/>
    <p:sldId id="294" r:id="rId21"/>
    <p:sldId id="295" r:id="rId22"/>
    <p:sldId id="270" r:id="rId23"/>
    <p:sldId id="296" r:id="rId24"/>
    <p:sldId id="269" r:id="rId25"/>
    <p:sldId id="272" r:id="rId26"/>
    <p:sldId id="273" r:id="rId27"/>
    <p:sldId id="274" r:id="rId28"/>
    <p:sldId id="275" r:id="rId29"/>
    <p:sldId id="276" r:id="rId30"/>
    <p:sldId id="277" r:id="rId31"/>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51" d="100"/>
          <a:sy n="51" d="100"/>
        </p:scale>
        <p:origin x="1180" y="388"/>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27920C-A2A7-43D3-9E8C-12EBC1AEF93E}" type="datetime1">
              <a:rPr lang="it-IT" smtClean="0"/>
              <a:t>25/04/2021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F2D306-4CE7-4B06-AF73-311970B1CF3E}" type="slidenum">
              <a:rPr lang="it-IT" smtClean="0"/>
              <a:t>‹N›</a:t>
            </a:fld>
            <a:endParaRPr lang="it-IT" dirty="0"/>
          </a:p>
        </p:txBody>
      </p:sp>
    </p:spTree>
    <p:extLst>
      <p:ext uri="{BB962C8B-B14F-4D97-AF65-F5344CB8AC3E}">
        <p14:creationId xmlns:p14="http://schemas.microsoft.com/office/powerpoint/2010/main" val="3877213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71E02-131D-4D1D-B957-4B348FB801EE}" type="datetime1">
              <a:rPr lang="it-IT" smtClean="0"/>
              <a:pPr/>
              <a:t>25/04/2021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dirty="0"/>
              <a:t>Modifica gli stili del testo dello schema</a:t>
            </a:r>
          </a:p>
          <a:p>
            <a:pPr lvl="1"/>
            <a:r>
              <a:rPr lang="it-IT" noProof="0" dirty="0"/>
              <a:t>Secondo livello</a:t>
            </a:r>
          </a:p>
          <a:p>
            <a:pPr lvl="2"/>
            <a:r>
              <a:rPr lang="it-IT" noProof="0" dirty="0"/>
              <a:t>Terzo livello</a:t>
            </a:r>
          </a:p>
          <a:p>
            <a:pPr lvl="3"/>
            <a:r>
              <a:rPr lang="it-IT" noProof="0" dirty="0"/>
              <a:t>Quarto livello</a:t>
            </a:r>
          </a:p>
          <a:p>
            <a:pPr lvl="4"/>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4ED20-AA3E-407A-995B-E979708F91FF}" type="slidenum">
              <a:rPr lang="it-IT" noProof="0" smtClean="0"/>
              <a:t>‹N›</a:t>
            </a:fld>
            <a:endParaRPr lang="it-IT" noProof="0" dirty="0"/>
          </a:p>
        </p:txBody>
      </p:sp>
    </p:spTree>
    <p:extLst>
      <p:ext uri="{BB962C8B-B14F-4D97-AF65-F5344CB8AC3E}">
        <p14:creationId xmlns:p14="http://schemas.microsoft.com/office/powerpoint/2010/main" val="26606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1</a:t>
            </a:fld>
            <a:endParaRPr lang="it-IT" dirty="0"/>
          </a:p>
        </p:txBody>
      </p:sp>
    </p:spTree>
    <p:extLst>
      <p:ext uri="{BB962C8B-B14F-4D97-AF65-F5344CB8AC3E}">
        <p14:creationId xmlns:p14="http://schemas.microsoft.com/office/powerpoint/2010/main" val="263713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2</a:t>
            </a:fld>
            <a:endParaRPr lang="it-IT" dirty="0"/>
          </a:p>
        </p:txBody>
      </p:sp>
    </p:spTree>
    <p:extLst>
      <p:ext uri="{BB962C8B-B14F-4D97-AF65-F5344CB8AC3E}">
        <p14:creationId xmlns:p14="http://schemas.microsoft.com/office/powerpoint/2010/main" val="248905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7" name="Segnaposto data 6"/>
          <p:cNvSpPr>
            <a:spLocks noGrp="1"/>
          </p:cNvSpPr>
          <p:nvPr>
            <p:ph type="dt" sz="half" idx="10"/>
          </p:nvPr>
        </p:nvSpPr>
        <p:spPr/>
        <p:txBody>
          <a:bodyPr rtlCol="0"/>
          <a:lstStyle/>
          <a:p>
            <a:pPr rtl="0"/>
            <a:fld id="{E730CFC9-60FD-4C6E-821A-2EF7B9838854}" type="datetime1">
              <a:rPr lang="it-IT" noProof="0" smtClean="0"/>
              <a:t>25/04/2021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384757FA-1751-43E9-B391-F21D1613BC5B}" type="datetime1">
              <a:rPr lang="it-IT" noProof="0" smtClean="0"/>
              <a:t>25/04/2021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653112" y="937260"/>
            <a:ext cx="1298608" cy="498348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a:xfrm>
            <a:off x="2231136" y="937260"/>
            <a:ext cx="6198489" cy="4983480"/>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44921FE0-8376-4934-803C-3CF729983BDB}" type="datetime1">
              <a:rPr lang="it-IT" noProof="0" smtClean="0"/>
              <a:t>25/04/2021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p:cNvSpPr>
            <a:spLocks noGrp="1"/>
          </p:cNvSpPr>
          <p:nvPr>
            <p:ph type="dt" sz="half" idx="10"/>
          </p:nvPr>
        </p:nvSpPr>
        <p:spPr/>
        <p:txBody>
          <a:bodyPr rtlCol="0"/>
          <a:lstStyle/>
          <a:p>
            <a:pPr rtl="0"/>
            <a:fld id="{2B4230FD-F11E-4FAD-B5E6-A857F05F1723}" type="datetime1">
              <a:rPr lang="it-IT" noProof="0" smtClean="0"/>
              <a:t>25/04/2021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8ACBECCD-4F01-4228-BD50-69770E028C03}" type="datetime1">
              <a:rPr lang="it-IT" noProof="0" smtClean="0"/>
              <a:t>25/04/2021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1581912" y="2638044"/>
            <a:ext cx="4271771"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338315" y="2638044"/>
            <a:ext cx="4270247"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8" name="Segnaposto data 7"/>
          <p:cNvSpPr>
            <a:spLocks noGrp="1"/>
          </p:cNvSpPr>
          <p:nvPr>
            <p:ph type="dt" sz="half" idx="10"/>
          </p:nvPr>
        </p:nvSpPr>
        <p:spPr/>
        <p:txBody>
          <a:bodyPr rtlCol="0"/>
          <a:lstStyle/>
          <a:p>
            <a:pPr rtl="0"/>
            <a:fld id="{14729130-9304-4778-95A4-A9CB49A93CD9}" type="datetime1">
              <a:rPr lang="it-IT" noProof="0" smtClean="0"/>
              <a:t>25/04/2021</a:t>
            </a:fld>
            <a:endParaRPr lang="it-IT" noProof="0" dirty="0"/>
          </a:p>
        </p:txBody>
      </p:sp>
      <p:sp>
        <p:nvSpPr>
          <p:cNvPr id="9" name="Segnaposto piè di pagina 8"/>
          <p:cNvSpPr>
            <a:spLocks noGrp="1"/>
          </p:cNvSpPr>
          <p:nvPr>
            <p:ph type="ftr" sz="quarter" idx="11"/>
          </p:nvPr>
        </p:nvSpPr>
        <p:spPr/>
        <p:txBody>
          <a:bodyPr rtlCol="0"/>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583436" y="3143250"/>
            <a:ext cx="4270248" cy="2596776"/>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contenuto 5"/>
          <p:cNvSpPr>
            <a:spLocks noGrp="1"/>
          </p:cNvSpPr>
          <p:nvPr>
            <p:ph sz="quarter" idx="4"/>
          </p:nvPr>
        </p:nvSpPr>
        <p:spPr>
          <a:xfrm>
            <a:off x="6338316" y="3143250"/>
            <a:ext cx="4253484" cy="2596776"/>
          </a:xfrm>
        </p:spPr>
        <p:txBody>
          <a:bodyPr rtlCol="0"/>
          <a:lstStyle>
            <a:lvl5pPr>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1" name="Segnaposto testo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7020DB5F-18F1-4370-9464-80071A592E90}" type="datetime1">
              <a:rPr lang="it-IT" noProof="0" smtClean="0"/>
              <a:t>25/04/2021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pPr/>
              <a:t>‹N›</a:t>
            </a:fld>
            <a:endParaRPr lang="it-IT" noProof="0" dirty="0"/>
          </a:p>
        </p:txBody>
      </p:sp>
      <p:sp>
        <p:nvSpPr>
          <p:cNvPr id="10" name="Titolo 9"/>
          <p:cNvSpPr>
            <a:spLocks noGrp="1"/>
          </p:cNvSpPr>
          <p:nvPr>
            <p:ph type="title"/>
          </p:nvPr>
        </p:nvSpPr>
        <p:spPr/>
        <p:txBody>
          <a:bodyPr rtlCol="0"/>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p>
            <a:pPr rtl="0"/>
            <a:fld id="{82534B66-20BB-4276-AB76-D874621E5061}" type="datetime1">
              <a:rPr lang="it-IT" noProof="0" smtClean="0"/>
              <a:t>25/04/2021</a:t>
            </a:fld>
            <a:endParaRPr lang="it-IT" noProof="0" dirty="0"/>
          </a:p>
        </p:txBody>
      </p:sp>
      <p:sp>
        <p:nvSpPr>
          <p:cNvPr id="4" name="Segnaposto piè di pagina 3"/>
          <p:cNvSpPr>
            <a:spLocks noGrp="1"/>
          </p:cNvSpPr>
          <p:nvPr>
            <p:ph type="ftr" sz="quarter" idx="11"/>
          </p:nvPr>
        </p:nvSpPr>
        <p:spPr/>
        <p:txBody>
          <a:bodyPr rtlCol="0"/>
          <a:lstStyle/>
          <a:p>
            <a:pPr rtl="0"/>
            <a:r>
              <a:rPr lang="it-IT" noProof="0" dirty="0"/>
              <a:t>
              </a:t>
            </a:r>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6AC6163-57B0-4E47-AF6E-58041F2CD7A3}" type="datetime1">
              <a:rPr lang="it-IT" noProof="0" smtClean="0"/>
              <a:t>25/04/2021</a:t>
            </a:fld>
            <a:endParaRPr lang="it-IT" noProof="0" dirty="0"/>
          </a:p>
        </p:txBody>
      </p:sp>
      <p:sp>
        <p:nvSpPr>
          <p:cNvPr id="3" name="Segnaposto piè di pagina 2"/>
          <p:cNvSpPr>
            <a:spLocks noGrp="1"/>
          </p:cNvSpPr>
          <p:nvPr>
            <p:ph type="ftr" sz="quarter" idx="11"/>
          </p:nvPr>
        </p:nvSpPr>
        <p:spPr/>
        <p:txBody>
          <a:bodyPr rtlCol="0"/>
          <a:lstStyle/>
          <a:p>
            <a:pPr rtl="0"/>
            <a:r>
              <a:rPr lang="it-IT" noProof="0" dirty="0"/>
              <a:t>
              </a:t>
            </a:r>
          </a:p>
        </p:txBody>
      </p:sp>
      <p:sp>
        <p:nvSpPr>
          <p:cNvPr id="4" name="Segnaposto numero diapositiva 3"/>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6" name="Rettangolo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Modificare gli stili del testo dello schema</a:t>
            </a:r>
          </a:p>
        </p:txBody>
      </p:sp>
      <p:sp>
        <p:nvSpPr>
          <p:cNvPr id="9" name="Segnaposto data 8"/>
          <p:cNvSpPr>
            <a:spLocks noGrp="1"/>
          </p:cNvSpPr>
          <p:nvPr>
            <p:ph type="dt" sz="half" idx="10"/>
          </p:nvPr>
        </p:nvSpPr>
        <p:spPr/>
        <p:txBody>
          <a:bodyPr rtlCol="0"/>
          <a:lstStyle/>
          <a:p>
            <a:pPr rtl="0"/>
            <a:fld id="{105C67A6-DAF3-4246-8C98-4EE1C9D163B5}" type="datetime1">
              <a:rPr lang="it-IT" noProof="0" smtClean="0"/>
              <a:t>25/04/2021</a:t>
            </a:fld>
            <a:endParaRPr lang="it-IT" noProof="0" dirty="0"/>
          </a:p>
        </p:txBody>
      </p:sp>
      <p:sp>
        <p:nvSpPr>
          <p:cNvPr id="10" name="Segnaposto piè di pagina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1" name="Segnaposto numero diapositiva 10"/>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18" name="Rettangolo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8" name="Segnaposto data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BCC645E-B114-4396-985A-D3469C8A77E8}" type="datetime1">
              <a:rPr lang="it-IT" noProof="0" smtClean="0"/>
              <a:t>25/04/2021</a:t>
            </a:fld>
            <a:endParaRPr lang="it-IT" noProof="0" dirty="0"/>
          </a:p>
        </p:txBody>
      </p:sp>
      <p:sp>
        <p:nvSpPr>
          <p:cNvPr id="9" name="Segnaposto piè di pagina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F5B39A97-CDB8-44BE-89E0-50E735C14B67}" type="datetime1">
              <a:rPr lang="it-IT" noProof="0" smtClean="0"/>
              <a:t>25/04/2021</a:t>
            </a:fld>
            <a:endParaRPr lang="it-IT" noProof="0" dirty="0"/>
          </a:p>
        </p:txBody>
      </p:sp>
      <p:sp>
        <p:nvSpPr>
          <p:cNvPr id="5" name="Segnaposto piè di pagina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it-IT" noProof="0" dirty="0"/>
              <a:t>
              </a:t>
            </a:r>
          </a:p>
        </p:txBody>
      </p:sp>
      <p:sp>
        <p:nvSpPr>
          <p:cNvPr id="6" name="Segnaposto numero diapositiva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it-IT" noProof="0" smtClean="0"/>
              <a:pPr/>
              <a:t>‹N›</a:t>
            </a:fld>
            <a:endParaRPr lang="it-IT" noProof="0"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9" name="Immagine 8" descr="Dati finanziari sul trading">
            <a:extLst>
              <a:ext uri="{FF2B5EF4-FFF2-40B4-BE49-F238E27FC236}">
                <a16:creationId xmlns:a16="http://schemas.microsoft.com/office/drawing/2014/main" id="{43BA9A36-C07C-4436-9A73-8D98A8DA890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0" y="10"/>
            <a:ext cx="7537684" cy="6857990"/>
          </a:xfrm>
          <a:prstGeom prst="rect">
            <a:avLst/>
          </a:prstGeom>
        </p:spPr>
      </p:pic>
      <p:sp>
        <p:nvSpPr>
          <p:cNvPr id="2" name="Titolo 1">
            <a:extLst>
              <a:ext uri="{FF2B5EF4-FFF2-40B4-BE49-F238E27FC236}">
                <a16:creationId xmlns:a16="http://schemas.microsoft.com/office/drawing/2014/main" id="{050E78D6-F072-48E7-8270-20EFBDD26F36}"/>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MHW 3</a:t>
            </a:r>
          </a:p>
        </p:txBody>
      </p:sp>
      <p:sp>
        <p:nvSpPr>
          <p:cNvPr id="3" name="Sottotitolo 2">
            <a:extLst>
              <a:ext uri="{FF2B5EF4-FFF2-40B4-BE49-F238E27FC236}">
                <a16:creationId xmlns:a16="http://schemas.microsoft.com/office/drawing/2014/main" id="{3FC7BD98-5486-489C-BAA0-A69CEFF691B3}"/>
              </a:ext>
            </a:extLst>
          </p:cNvPr>
          <p:cNvSpPr>
            <a:spLocks noGrp="1"/>
          </p:cNvSpPr>
          <p:nvPr>
            <p:ph idx="1"/>
          </p:nvPr>
        </p:nvSpPr>
        <p:spPr>
          <a:xfrm>
            <a:off x="8242273" y="973599"/>
            <a:ext cx="3145055" cy="5145847"/>
          </a:xfrm>
        </p:spPr>
        <p:txBody>
          <a:bodyPr vert="horz" lIns="91440" tIns="45720" rIns="91440" bIns="45720" rtlCol="0" anchor="ctr">
            <a:normAutofit/>
          </a:bodyPr>
          <a:lstStyle/>
          <a:p>
            <a:r>
              <a:rPr lang="en-US" sz="2800" dirty="0">
                <a:solidFill>
                  <a:srgbClr val="FFFFFF"/>
                </a:solidFill>
              </a:rPr>
              <a:t>Giulia Pulvirenti</a:t>
            </a:r>
          </a:p>
          <a:p>
            <a:r>
              <a:rPr lang="en-US" sz="2800" dirty="0">
                <a:solidFill>
                  <a:srgbClr val="FFFFFF"/>
                </a:solidFill>
              </a:rPr>
              <a:t>O46002059</a:t>
            </a:r>
          </a:p>
          <a:p>
            <a:r>
              <a:rPr lang="en-US" sz="2800" dirty="0">
                <a:solidFill>
                  <a:srgbClr val="FFFFFF"/>
                </a:solidFill>
              </a:rPr>
              <a:t>26/04/2021</a:t>
            </a:r>
          </a:p>
        </p:txBody>
      </p:sp>
    </p:spTree>
    <p:extLst>
      <p:ext uri="{BB962C8B-B14F-4D97-AF65-F5344CB8AC3E}">
        <p14:creationId xmlns:p14="http://schemas.microsoft.com/office/powerpoint/2010/main" val="144484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CC7767F5-EC60-402C-B88D-060CE6E3106C}"/>
              </a:ext>
            </a:extLst>
          </p:cNvPr>
          <p:cNvSpPr txBox="1"/>
          <p:nvPr/>
        </p:nvSpPr>
        <p:spPr>
          <a:xfrm>
            <a:off x="1440996" y="366623"/>
            <a:ext cx="3161212" cy="6124754"/>
          </a:xfrm>
          <a:prstGeom prst="rect">
            <a:avLst/>
          </a:prstGeom>
        </p:spPr>
        <p:style>
          <a:lnRef idx="0">
            <a:schemeClr val="dk1"/>
          </a:lnRef>
          <a:fillRef idx="3">
            <a:schemeClr val="dk1"/>
          </a:fillRef>
          <a:effectRef idx="3">
            <a:schemeClr val="dk1"/>
          </a:effectRef>
          <a:fontRef idx="minor">
            <a:schemeClr val="lt1"/>
          </a:fontRef>
        </p:style>
        <p:txBody>
          <a:bodyPr wrap="square" numCol="1">
            <a:spAutoFit/>
          </a:bodyPr>
          <a:lstStyle/>
          <a:p>
            <a:r>
              <a:rPr lang="it-IT" sz="800" b="0" dirty="0">
                <a:solidFill>
                  <a:srgbClr val="D7BA7D"/>
                </a:solidFill>
                <a:effectLst/>
                <a:latin typeface="Consolas" panose="020B0609020204030204" pitchFamily="49" charset="0"/>
              </a:rPr>
              <a:t>body</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font-family</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Raleway</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sans-serif</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7vh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color</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white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text-</a:t>
            </a:r>
            <a:r>
              <a:rPr lang="it-IT" sz="800" b="0" dirty="0" err="1">
                <a:solidFill>
                  <a:srgbClr val="9CDCFE"/>
                </a:solidFill>
                <a:effectLst/>
                <a:latin typeface="Consolas" panose="020B0609020204030204" pitchFamily="49" charset="0"/>
              </a:rPr>
              <a:t>align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nav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191</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133</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99</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0.7</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position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fixed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top</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left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right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15vh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t>
            </a:r>
            <a:r>
              <a:rPr lang="it-IT" sz="800" b="0" dirty="0">
                <a:solidFill>
                  <a:srgbClr val="CE9178"/>
                </a:solidFill>
                <a:effectLst/>
                <a:latin typeface="Consolas" panose="020B0609020204030204" pitchFamily="49" charset="0"/>
              </a:rPr>
              <a:t>-between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0.5em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z-index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#menu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none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#link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CE9178"/>
                </a:solidFill>
                <a:effectLst/>
                <a:latin typeface="Consolas" panose="020B0609020204030204" pitchFamily="49" charset="0"/>
              </a:rPr>
              <a:t>-end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margin-right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#menu</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7vw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0.5vh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white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0.7vh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#link</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margin-left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z-index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color</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white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text-</a:t>
            </a:r>
            <a:r>
              <a:rPr lang="it-IT" sz="800" b="0" dirty="0" err="1">
                <a:solidFill>
                  <a:srgbClr val="9CDCFE"/>
                </a:solidFill>
                <a:effectLst/>
                <a:latin typeface="Consolas" panose="020B0609020204030204" pitchFamily="49" charset="0"/>
              </a:rPr>
              <a:t>decoration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none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
        <p:nvSpPr>
          <p:cNvPr id="4" name="CasellaDiTesto 3">
            <a:extLst>
              <a:ext uri="{FF2B5EF4-FFF2-40B4-BE49-F238E27FC236}">
                <a16:creationId xmlns:a16="http://schemas.microsoft.com/office/drawing/2014/main" id="{80E38412-21BA-40F5-8DBF-46B888FB66CF}"/>
              </a:ext>
            </a:extLst>
          </p:cNvPr>
          <p:cNvSpPr txBox="1"/>
          <p:nvPr/>
        </p:nvSpPr>
        <p:spPr>
          <a:xfrm>
            <a:off x="5032466" y="366623"/>
            <a:ext cx="3161212" cy="6124754"/>
          </a:xfrm>
          <a:prstGeom prst="rect">
            <a:avLst/>
          </a:prstGeom>
        </p:spPr>
        <p:style>
          <a:lnRef idx="0">
            <a:schemeClr val="dk1"/>
          </a:lnRef>
          <a:fillRef idx="3">
            <a:schemeClr val="dk1"/>
          </a:fillRef>
          <a:effectRef idx="3">
            <a:schemeClr val="dk1"/>
          </a:effectRef>
          <a:fontRef idx="minor">
            <a:schemeClr val="lt1"/>
          </a:fontRef>
        </p:style>
        <p:txBody>
          <a:bodyPr wrap="square" numCol="1">
            <a:spAutoFit/>
          </a:bodyPr>
          <a:lstStyle/>
          <a:p>
            <a:r>
              <a:rPr lang="it-IT" sz="800" b="0" dirty="0">
                <a:solidFill>
                  <a:srgbClr val="D7BA7D"/>
                </a:solidFill>
                <a:effectLst/>
                <a:latin typeface="Consolas" panose="020B0609020204030204" pitchFamily="49" charset="0"/>
              </a:rPr>
              <a:t>#link</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a:hover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font-weight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bold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#nome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margin-left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z-index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1.5em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font-weight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bolder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border</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1px</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solid</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white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padding</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2px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4px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256</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256</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256</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header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background-image</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url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"immagini/PiazzaSanMarco.jpg"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background-position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a:t>
            </a:r>
            <a:r>
              <a:rPr lang="it-IT" sz="800" b="0" dirty="0" err="1">
                <a:solidFill>
                  <a:srgbClr val="9CDCFE"/>
                </a:solidFill>
                <a:effectLst/>
                <a:latin typeface="Consolas" panose="020B0609020204030204" pitchFamily="49" charset="0"/>
              </a:rPr>
              <a:t>repeat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no-</a:t>
            </a:r>
            <a:r>
              <a:rPr lang="it-IT" sz="800" b="0" dirty="0" err="1">
                <a:solidFill>
                  <a:srgbClr val="CE9178"/>
                </a:solidFill>
                <a:effectLst/>
                <a:latin typeface="Consolas" panose="020B0609020204030204" pitchFamily="49" charset="0"/>
              </a:rPr>
              <a:t>repeat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background-size</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80vh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padding</a:t>
            </a:r>
            <a:r>
              <a:rPr lang="it-IT" sz="800" b="0" dirty="0">
                <a:solidFill>
                  <a:srgbClr val="9CDCFE"/>
                </a:solidFill>
                <a:effectLst/>
                <a:latin typeface="Consolas" panose="020B0609020204030204" pitchFamily="49" charset="0"/>
              </a:rPr>
              <a:t>-top</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CE9178"/>
                </a:solidFill>
                <a:effectLst/>
                <a:latin typeface="Consolas" panose="020B0609020204030204" pitchFamily="49" charset="0"/>
              </a:rPr>
              <a:t>-end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position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relative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header</a:t>
            </a:r>
            <a:r>
              <a:rPr lang="it-IT" sz="800" b="0" dirty="0">
                <a:solidFill>
                  <a:srgbClr val="D7BA7D"/>
                </a:solidFill>
                <a:effectLst/>
                <a:latin typeface="Consolas" panose="020B0609020204030204" pitchFamily="49" charset="0"/>
              </a:rPr>
              <a:t>::</a:t>
            </a:r>
            <a:r>
              <a:rPr lang="it-IT" sz="800" b="0" dirty="0" err="1">
                <a:solidFill>
                  <a:srgbClr val="D7BA7D"/>
                </a:solidFill>
                <a:effectLst/>
                <a:latin typeface="Consolas" panose="020B0609020204030204" pitchFamily="49" charset="0"/>
              </a:rPr>
              <a:t>before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content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position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absolute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top</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right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left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r>
              <a:rPr lang="it-IT" sz="800" b="0" dirty="0" err="1">
                <a:solidFill>
                  <a:srgbClr val="D7BA7D"/>
                </a:solidFill>
                <a:effectLst/>
                <a:latin typeface="Consolas" panose="020B0609020204030204" pitchFamily="49" charset="0"/>
              </a:rPr>
              <a:t>header</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0.8em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z-index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#intestazione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z-index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1.4em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endParaRPr lang="it-IT" sz="800" b="0" dirty="0">
              <a:solidFill>
                <a:srgbClr val="D4D4D4"/>
              </a:solidFill>
              <a:effectLst/>
              <a:latin typeface="Consolas" panose="020B0609020204030204" pitchFamily="49" charset="0"/>
            </a:endParaRPr>
          </a:p>
        </p:txBody>
      </p:sp>
      <p:sp>
        <p:nvSpPr>
          <p:cNvPr id="5" name="CasellaDiTesto 4">
            <a:extLst>
              <a:ext uri="{FF2B5EF4-FFF2-40B4-BE49-F238E27FC236}">
                <a16:creationId xmlns:a16="http://schemas.microsoft.com/office/drawing/2014/main" id="{3E4DCF32-FA22-4B0A-8524-20BFFA093AEF}"/>
              </a:ext>
            </a:extLst>
          </p:cNvPr>
          <p:cNvSpPr txBox="1"/>
          <p:nvPr/>
        </p:nvSpPr>
        <p:spPr>
          <a:xfrm>
            <a:off x="8623936" y="366176"/>
            <a:ext cx="3161212" cy="6124754"/>
          </a:xfrm>
          <a:prstGeom prst="rect">
            <a:avLst/>
          </a:prstGeom>
        </p:spPr>
        <p:style>
          <a:lnRef idx="0">
            <a:schemeClr val="dk1"/>
          </a:lnRef>
          <a:fillRef idx="3">
            <a:schemeClr val="dk1"/>
          </a:fillRef>
          <a:effectRef idx="3">
            <a:schemeClr val="dk1"/>
          </a:effectRef>
          <a:fontRef idx="minor">
            <a:schemeClr val="lt1"/>
          </a:fontRef>
        </p:style>
        <p:txBody>
          <a:bodyPr wrap="square" numCol="1">
            <a:spAutoFit/>
          </a:bodyPr>
          <a:lstStyle/>
          <a:p>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color</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white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191</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133</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99</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0.7</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9CDCFE"/>
                </a:solidFill>
                <a:effectLst/>
                <a:latin typeface="Consolas" panose="020B0609020204030204" pitchFamily="49" charset="0"/>
              </a:rPr>
              <a:t>-bottom</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15vh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row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t>
            </a:r>
            <a:r>
              <a:rPr lang="it-IT" sz="800" b="0" dirty="0">
                <a:solidFill>
                  <a:srgbClr val="CE9178"/>
                </a:solidFill>
                <a:effectLst/>
                <a:latin typeface="Consolas" panose="020B0609020204030204" pitchFamily="49" charset="0"/>
              </a:rPr>
              <a:t>-between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0.5em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text-</a:t>
            </a:r>
            <a:r>
              <a:rPr lang="it-IT" sz="800" b="0" dirty="0" err="1">
                <a:solidFill>
                  <a:srgbClr val="9CDCFE"/>
                </a:solidFill>
                <a:effectLst/>
                <a:latin typeface="Consolas" panose="020B0609020204030204" pitchFamily="49" charset="0"/>
              </a:rPr>
              <a:t>transform</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capitalize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#utils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1rem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margin-left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.logo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margin-right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row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img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2rem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C586C0"/>
                </a:solidFill>
                <a:effectLst/>
                <a:latin typeface="Consolas" panose="020B0609020204030204" pitchFamily="49" charset="0"/>
              </a:rPr>
              <a:t>@media</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max-width</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1200px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nav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#link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none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#menu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block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margin-right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4E055906-3C7C-414A-8BCE-CDB44B86EDBD}"/>
              </a:ext>
            </a:extLst>
          </p:cNvPr>
          <p:cNvSpPr txBox="1"/>
          <p:nvPr/>
        </p:nvSpPr>
        <p:spPr>
          <a:xfrm>
            <a:off x="340178" y="3136165"/>
            <a:ext cx="1341120"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3200" kern="0" dirty="0">
                <a:solidFill>
                  <a:srgbClr val="FFFFFF"/>
                </a:solidFill>
              </a:rPr>
              <a:t>CSS</a:t>
            </a:r>
            <a:endParaRPr kumimoji="0" lang="it-IT" sz="32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94789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A0826BD-B84B-4D97-9147-3F2FE3520C85}"/>
              </a:ext>
            </a:extLst>
          </p:cNvPr>
          <p:cNvSpPr txBox="1"/>
          <p:nvPr/>
        </p:nvSpPr>
        <p:spPr>
          <a:xfrm>
            <a:off x="0" y="0"/>
            <a:ext cx="3390900" cy="686341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800" b="0" dirty="0">
                <a:solidFill>
                  <a:srgbClr val="C586C0"/>
                </a:solidFill>
                <a:effectLst/>
                <a:latin typeface="Consolas" panose="020B0609020204030204" pitchFamily="49" charset="0"/>
              </a:rPr>
              <a:t>@media</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max-width</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800px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2.5rem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.fotografo</a:t>
            </a: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.proprietario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85vw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.fotografo</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.proprietario</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70vw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a:t>
            </a:r>
            <a:r>
              <a:rPr lang="it-IT" sz="800" b="0" dirty="0" err="1">
                <a:solidFill>
                  <a:srgbClr val="D7BA7D"/>
                </a:solidFill>
                <a:effectLst/>
                <a:latin typeface="Consolas" panose="020B0609020204030204" pitchFamily="49" charset="0"/>
              </a:rPr>
              <a:t>infoSpot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90%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a:t>
            </a:r>
            <a:r>
              <a:rPr lang="it-IT" sz="800" b="0" dirty="0" err="1">
                <a:solidFill>
                  <a:srgbClr val="D7BA7D"/>
                </a:solidFill>
                <a:effectLst/>
                <a:latin typeface="Consolas" panose="020B0609020204030204" pitchFamily="49" charset="0"/>
              </a:rPr>
              <a:t>infoLinks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row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60%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br>
              <a:rPr lang="it-IT" sz="800" b="0" dirty="0">
                <a:solidFill>
                  <a:srgbClr val="D4D4D4"/>
                </a:solidFill>
                <a:effectLst/>
                <a:latin typeface="Consolas" panose="020B0609020204030204" pitchFamily="49" charset="0"/>
              </a:rPr>
            </a:br>
            <a:r>
              <a:rPr lang="it-IT" sz="800" b="0" dirty="0">
                <a:solidFill>
                  <a:srgbClr val="C586C0"/>
                </a:solidFill>
                <a:effectLst/>
                <a:latin typeface="Consolas" panose="020B0609020204030204" pitchFamily="49" charset="0"/>
              </a:rPr>
              <a:t>@media</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max-width</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600px</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body</a:t>
            </a: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h1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2rem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1.5rem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body</a:t>
            </a: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70vw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70vh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endParaRPr lang="it-IT" sz="800" dirty="0">
              <a:solidFill>
                <a:srgbClr val="D4D4D4"/>
              </a:solidFill>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.logo</a:t>
            </a: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img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endParaRPr lang="it-IT" sz="800" b="0" dirty="0">
              <a:solidFill>
                <a:srgbClr val="D4D4D4"/>
              </a:solidFill>
              <a:effectLst/>
              <a:latin typeface="Consolas" panose="020B0609020204030204" pitchFamily="49" charset="0"/>
            </a:endParaRPr>
          </a:p>
          <a:p>
            <a:r>
              <a:rPr lang="it-IT" sz="800" b="0" dirty="0">
                <a:solidFill>
                  <a:srgbClr val="D7BA7D"/>
                </a:solidFill>
                <a:effectLst/>
                <a:latin typeface="Consolas" panose="020B0609020204030204" pitchFamily="49" charset="0"/>
              </a:rPr>
              <a:t>   .txt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0.8em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
        <p:nvSpPr>
          <p:cNvPr id="3" name="CasellaDiTesto 2">
            <a:extLst>
              <a:ext uri="{FF2B5EF4-FFF2-40B4-BE49-F238E27FC236}">
                <a16:creationId xmlns:a16="http://schemas.microsoft.com/office/drawing/2014/main" id="{072E2A4B-2D75-4D61-8F25-F17F3DCC1D02}"/>
              </a:ext>
            </a:extLst>
          </p:cNvPr>
          <p:cNvSpPr txBox="1"/>
          <p:nvPr/>
        </p:nvSpPr>
        <p:spPr>
          <a:xfrm>
            <a:off x="3390900" y="-5417"/>
            <a:ext cx="3390900" cy="686341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r>
              <a:rPr lang="it-IT" sz="800" b="0" dirty="0">
                <a:solidFill>
                  <a:srgbClr val="D7BA7D"/>
                </a:solidFill>
                <a:effectLst/>
                <a:latin typeface="Consolas" panose="020B0609020204030204" pitchFamily="49" charset="0"/>
              </a:rPr>
              <a:t>.</a:t>
            </a:r>
            <a:r>
              <a:rPr lang="it-IT" sz="800" b="0" dirty="0" err="1">
                <a:solidFill>
                  <a:srgbClr val="D7BA7D"/>
                </a:solidFill>
                <a:effectLst/>
                <a:latin typeface="Consolas" panose="020B0609020204030204" pitchFamily="49" charset="0"/>
              </a:rPr>
              <a:t>infoSpot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button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191</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133</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99</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0.7</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border-radius</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0.6em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padding</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9CDCFE"/>
                </a:solidFill>
                <a:effectLst/>
                <a:latin typeface="Consolas" panose="020B0609020204030204" pitchFamily="49" charset="0"/>
              </a:rPr>
              <a:t>-bottom</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.logo</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#utils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15px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CE9178"/>
                </a:solidFill>
                <a:effectLst/>
                <a:latin typeface="Consolas" panose="020B0609020204030204" pitchFamily="49" charset="0"/>
              </a:rPr>
              <a:t>-start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color</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38</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16</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8</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line-</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normal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.proprietario</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.fotografo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linear-</a:t>
            </a:r>
            <a:r>
              <a:rPr lang="it-IT" sz="800" b="0" dirty="0" err="1">
                <a:solidFill>
                  <a:srgbClr val="DCDCAA"/>
                </a:solidFill>
                <a:effectLst/>
                <a:latin typeface="Consolas" panose="020B0609020204030204" pitchFamily="49" charset="0"/>
              </a:rPr>
              <a:t>gradient</a:t>
            </a:r>
            <a:r>
              <a:rPr lang="it-IT" sz="800" b="0" dirty="0">
                <a:solidFill>
                  <a:srgbClr val="D4D4D4"/>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whitesmoke</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white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border-radius</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25px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box-</a:t>
            </a:r>
            <a:r>
              <a:rPr lang="it-IT" sz="800" b="0" dirty="0" err="1">
                <a:solidFill>
                  <a:srgbClr val="9CDCFE"/>
                </a:solidFill>
                <a:effectLst/>
                <a:latin typeface="Consolas" panose="020B0609020204030204" pitchFamily="49" charset="0"/>
              </a:rPr>
              <a:t>shadow</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20px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40px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-14px</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 </a:t>
            </a:r>
            <a:r>
              <a:rPr lang="it-IT" sz="800" b="0" dirty="0">
                <a:solidFill>
                  <a:srgbClr val="B5CEA8"/>
                </a:solidFill>
                <a:effectLst/>
                <a:latin typeface="Consolas" panose="020B0609020204030204" pitchFamily="49" charset="0"/>
              </a:rPr>
              <a:t>30%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row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5vh</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auto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.fotografo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90vw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.nome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1.3em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font-weight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bold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endParaRPr lang="it-IT" sz="800" b="0" dirty="0">
              <a:solidFill>
                <a:srgbClr val="D4D4D4"/>
              </a:solidFill>
              <a:effectLst/>
              <a:latin typeface="Consolas" panose="020B0609020204030204" pitchFamily="49" charset="0"/>
            </a:endParaRPr>
          </a:p>
        </p:txBody>
      </p:sp>
      <p:sp>
        <p:nvSpPr>
          <p:cNvPr id="4" name="CasellaDiTesto 3">
            <a:extLst>
              <a:ext uri="{FF2B5EF4-FFF2-40B4-BE49-F238E27FC236}">
                <a16:creationId xmlns:a16="http://schemas.microsoft.com/office/drawing/2014/main" id="{883ABD96-2204-49BA-811A-370201C5BEA8}"/>
              </a:ext>
            </a:extLst>
          </p:cNvPr>
          <p:cNvSpPr txBox="1"/>
          <p:nvPr/>
        </p:nvSpPr>
        <p:spPr>
          <a:xfrm>
            <a:off x="6781800" y="0"/>
            <a:ext cx="3015343" cy="686341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30vw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object-fit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22.5%</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22.5%</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object-fit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contain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.separatore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9CDCFE"/>
                </a:solidFill>
                <a:effectLst/>
                <a:latin typeface="Consolas" panose="020B0609020204030204" pitchFamily="49" charset="0"/>
              </a:rPr>
              <a:t>-top</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block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black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90%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a:t>
            </a:r>
            <a:r>
              <a:rPr lang="it-IT" sz="800" b="0" dirty="0" err="1">
                <a:solidFill>
                  <a:srgbClr val="D7BA7D"/>
                </a:solidFill>
                <a:effectLst/>
                <a:latin typeface="Consolas" panose="020B0609020204030204" pitchFamily="49" charset="0"/>
              </a:rPr>
              <a:t>infoLinks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margin-right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.link1</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.link2</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.link3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transition-property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content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transition</a:t>
            </a:r>
            <a:r>
              <a:rPr lang="it-IT" sz="800" b="0" dirty="0">
                <a:solidFill>
                  <a:srgbClr val="9CDCFE"/>
                </a:solidFill>
                <a:effectLst/>
                <a:latin typeface="Consolas" panose="020B0609020204030204" pitchFamily="49" charset="0"/>
              </a:rPr>
              <a:t>-delay</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.link1:hover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content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url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'immagini/facebookh.png'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r>
              <a:rPr lang="it-IT" sz="800" b="0" dirty="0">
                <a:solidFill>
                  <a:srgbClr val="D7BA7D"/>
                </a:solidFill>
                <a:effectLst/>
                <a:latin typeface="Consolas" panose="020B0609020204030204" pitchFamily="49" charset="0"/>
              </a:rPr>
              <a:t>.link2:hover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content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url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'immagini/instagramh.png'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endParaRPr lang="it-IT" sz="800" b="0" dirty="0">
              <a:solidFill>
                <a:srgbClr val="D4D4D4"/>
              </a:solidFill>
              <a:effectLst/>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b="0" dirty="0">
              <a:solidFill>
                <a:srgbClr val="D4D4D4"/>
              </a:solidFill>
              <a:effectLst/>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b="0" dirty="0">
              <a:solidFill>
                <a:srgbClr val="D4D4D4"/>
              </a:solidFill>
              <a:effectLst/>
              <a:latin typeface="Consolas" panose="020B0609020204030204" pitchFamily="49" charset="0"/>
            </a:endParaRPr>
          </a:p>
        </p:txBody>
      </p:sp>
      <p:sp>
        <p:nvSpPr>
          <p:cNvPr id="5" name="CasellaDiTesto 4">
            <a:extLst>
              <a:ext uri="{FF2B5EF4-FFF2-40B4-BE49-F238E27FC236}">
                <a16:creationId xmlns:a16="http://schemas.microsoft.com/office/drawing/2014/main" id="{2AA8BB31-1AEC-433C-BFC2-7309595069B2}"/>
              </a:ext>
            </a:extLst>
          </p:cNvPr>
          <p:cNvSpPr txBox="1"/>
          <p:nvPr/>
        </p:nvSpPr>
        <p:spPr>
          <a:xfrm>
            <a:off x="9797143" y="0"/>
            <a:ext cx="2394857" cy="686341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endParaRPr lang="it-IT" sz="800" dirty="0">
              <a:solidFill>
                <a:srgbClr val="D7BA7D"/>
              </a:solidFill>
              <a:latin typeface="Consolas" panose="020B0609020204030204" pitchFamily="49" charset="0"/>
            </a:endParaRPr>
          </a:p>
          <a:p>
            <a:endParaRPr lang="it-IT" sz="800" b="0" dirty="0">
              <a:solidFill>
                <a:srgbClr val="D7BA7D"/>
              </a:solidFill>
              <a:effectLst/>
              <a:latin typeface="Consolas" panose="020B0609020204030204" pitchFamily="49" charset="0"/>
            </a:endParaRPr>
          </a:p>
          <a:p>
            <a:r>
              <a:rPr lang="it-IT" sz="800" b="0" dirty="0">
                <a:solidFill>
                  <a:srgbClr val="D7BA7D"/>
                </a:solidFill>
                <a:effectLst/>
                <a:latin typeface="Consolas" panose="020B0609020204030204" pitchFamily="49" charset="0"/>
              </a:rPr>
              <a:t>.link3:hover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content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url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'immagini/spotifyh.png'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h1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2em</a:t>
            </a:r>
            <a:r>
              <a:rPr lang="it-IT" sz="800" b="0" dirty="0">
                <a:solidFill>
                  <a:srgbClr val="D4D4D4"/>
                </a:solidFill>
                <a:effectLst/>
                <a:latin typeface="Consolas" panose="020B0609020204030204" pitchFamily="49" charset="0"/>
              </a:rPr>
              <a:t>;</a:t>
            </a:r>
          </a:p>
          <a:p>
            <a:r>
              <a:rPr lang="it-IT" sz="800" dirty="0">
                <a:solidFill>
                  <a:srgbClr val="D4D4D4"/>
                </a:solidFill>
                <a:latin typeface="Consolas" panose="020B0609020204030204" pitchFamily="49" charset="0"/>
              </a:rPr>
              <a:t>}</a:t>
            </a: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solidFill>
                <a:srgbClr val="D4D4D4"/>
              </a:solidFill>
              <a:latin typeface="Consolas" panose="020B0609020204030204" pitchFamily="49" charset="0"/>
            </a:endParaRPr>
          </a:p>
          <a:p>
            <a:endParaRPr lang="it-IT" sz="800" dirty="0"/>
          </a:p>
        </p:txBody>
      </p:sp>
      <p:cxnSp>
        <p:nvCxnSpPr>
          <p:cNvPr id="8" name="Connettore diritto 7">
            <a:extLst>
              <a:ext uri="{FF2B5EF4-FFF2-40B4-BE49-F238E27FC236}">
                <a16:creationId xmlns:a16="http://schemas.microsoft.com/office/drawing/2014/main" id="{C553BF4B-A974-4A3B-A161-AFD1193F2611}"/>
              </a:ext>
            </a:extLst>
          </p:cNvPr>
          <p:cNvCxnSpPr>
            <a:cxnSpLocks/>
          </p:cNvCxnSpPr>
          <p:nvPr/>
        </p:nvCxnSpPr>
        <p:spPr>
          <a:xfrm>
            <a:off x="3390900" y="0"/>
            <a:ext cx="0" cy="68580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0" name="Connettore diritto 9">
            <a:extLst>
              <a:ext uri="{FF2B5EF4-FFF2-40B4-BE49-F238E27FC236}">
                <a16:creationId xmlns:a16="http://schemas.microsoft.com/office/drawing/2014/main" id="{403B7343-3BBF-4EA2-BD9B-2097285AC37F}"/>
              </a:ext>
            </a:extLst>
          </p:cNvPr>
          <p:cNvCxnSpPr>
            <a:cxnSpLocks/>
          </p:cNvCxnSpPr>
          <p:nvPr/>
        </p:nvCxnSpPr>
        <p:spPr>
          <a:xfrm>
            <a:off x="6781800" y="0"/>
            <a:ext cx="0" cy="68580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Connettore diritto 10">
            <a:extLst>
              <a:ext uri="{FF2B5EF4-FFF2-40B4-BE49-F238E27FC236}">
                <a16:creationId xmlns:a16="http://schemas.microsoft.com/office/drawing/2014/main" id="{ECB365F8-2D32-4632-9AD8-275CAB6375DF}"/>
              </a:ext>
            </a:extLst>
          </p:cNvPr>
          <p:cNvCxnSpPr>
            <a:cxnSpLocks/>
          </p:cNvCxnSpPr>
          <p:nvPr/>
        </p:nvCxnSpPr>
        <p:spPr>
          <a:xfrm>
            <a:off x="9797143" y="0"/>
            <a:ext cx="0" cy="685800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89004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00031BE-68A9-44BE-99AF-D2BF0F38EDAB}"/>
              </a:ext>
            </a:extLst>
          </p:cNvPr>
          <p:cNvSpPr>
            <a:spLocks noGrp="1"/>
          </p:cNvSpPr>
          <p:nvPr>
            <p:ph type="ctrTitle"/>
          </p:nvPr>
        </p:nvSpPr>
        <p:spPr>
          <a:xfrm>
            <a:off x="1262729" y="1289303"/>
            <a:ext cx="9638443" cy="3339303"/>
          </a:xfrm>
          <a:ln>
            <a:noFill/>
          </a:ln>
        </p:spPr>
        <p:txBody>
          <a:bodyPr>
            <a:normAutofit/>
          </a:bodyPr>
          <a:lstStyle/>
          <a:p>
            <a:r>
              <a:rPr lang="it-IT" sz="5000" dirty="0"/>
              <a:t>Dove siamo page</a:t>
            </a:r>
          </a:p>
        </p:txBody>
      </p:sp>
    </p:spTree>
    <p:extLst>
      <p:ext uri="{BB962C8B-B14F-4D97-AF65-F5344CB8AC3E}">
        <p14:creationId xmlns:p14="http://schemas.microsoft.com/office/powerpoint/2010/main" val="3601095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8EC3D346-B4A8-48F4-B770-62A790F4A96B}"/>
              </a:ext>
            </a:extLst>
          </p:cNvPr>
          <p:cNvSpPr txBox="1"/>
          <p:nvPr/>
        </p:nvSpPr>
        <p:spPr>
          <a:xfrm>
            <a:off x="499655" y="3110537"/>
            <a:ext cx="7259681" cy="330859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it-IT" sz="1100" b="0" dirty="0">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GetMap</a:t>
            </a:r>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a:solidFill>
                  <a:srgbClr val="6A9955"/>
                </a:solidFill>
                <a:effectLst/>
                <a:latin typeface="Consolas" panose="020B0609020204030204" pitchFamily="49" charset="0"/>
              </a:rPr>
              <a:t>//inizializzo la mappa</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err="1">
                <a:solidFill>
                  <a:srgbClr val="4FC1FF"/>
                </a:solidFill>
                <a:effectLst/>
                <a:latin typeface="Consolas" panose="020B0609020204030204" pitchFamily="49" charset="0"/>
              </a:rPr>
              <a:t>map</a:t>
            </a:r>
            <a:r>
              <a:rPr lang="it-IT" sz="1100" b="0" dirty="0">
                <a:solidFill>
                  <a:srgbClr val="D4D4D4"/>
                </a:solidFill>
                <a:effectLst/>
                <a:latin typeface="Consolas" panose="020B0609020204030204" pitchFamily="49" charset="0"/>
              </a:rPr>
              <a:t> = </a:t>
            </a:r>
            <a:r>
              <a:rPr lang="it-IT" sz="1100" b="0" dirty="0">
                <a:solidFill>
                  <a:srgbClr val="569CD6"/>
                </a:solidFill>
                <a:effectLst/>
                <a:latin typeface="Consolas" panose="020B0609020204030204" pitchFamily="49" charset="0"/>
              </a:rPr>
              <a:t>new</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Microsoft</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Maps</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Map</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map</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credentials</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4FC1FF"/>
                </a:solidFill>
                <a:effectLst/>
                <a:latin typeface="Consolas" panose="020B0609020204030204" pitchFamily="49" charset="0"/>
              </a:rPr>
              <a:t>KEY</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center:</a:t>
            </a:r>
            <a:r>
              <a:rPr lang="it-IT" sz="1100" b="0" dirty="0">
                <a:solidFill>
                  <a:srgbClr val="D4D4D4"/>
                </a:solidFill>
                <a:effectLst/>
                <a:latin typeface="Consolas" panose="020B0609020204030204" pitchFamily="49" charset="0"/>
              </a:rPr>
              <a:t> </a:t>
            </a:r>
            <a:r>
              <a:rPr lang="it-IT" sz="1100" b="0" dirty="0">
                <a:solidFill>
                  <a:srgbClr val="569CD6"/>
                </a:solidFill>
                <a:effectLst/>
                <a:latin typeface="Consolas" panose="020B0609020204030204" pitchFamily="49" charset="0"/>
              </a:rPr>
              <a:t>new</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Microsoft</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Maps</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Location</a:t>
            </a:r>
            <a:r>
              <a:rPr lang="it-IT" sz="1100" b="0" dirty="0">
                <a:solidFill>
                  <a:srgbClr val="D4D4D4"/>
                </a:solidFill>
                <a:effectLst/>
                <a:latin typeface="Consolas" panose="020B0609020204030204" pitchFamily="49" charset="0"/>
              </a:rPr>
              <a:t>(</a:t>
            </a:r>
            <a:r>
              <a:rPr lang="it-IT" sz="1100" b="0" dirty="0">
                <a:solidFill>
                  <a:srgbClr val="4FC1FF"/>
                </a:solidFill>
                <a:effectLst/>
                <a:latin typeface="Consolas" panose="020B0609020204030204" pitchFamily="49" charset="0"/>
              </a:rPr>
              <a:t>latitudine</a:t>
            </a:r>
            <a:r>
              <a:rPr lang="it-IT" sz="1100" b="0" dirty="0">
                <a:solidFill>
                  <a:srgbClr val="D4D4D4"/>
                </a:solidFill>
                <a:effectLst/>
                <a:latin typeface="Consolas" panose="020B0609020204030204" pitchFamily="49" charset="0"/>
              </a:rPr>
              <a:t>, </a:t>
            </a:r>
            <a:r>
              <a:rPr lang="it-IT" sz="1100" b="0" dirty="0">
                <a:solidFill>
                  <a:srgbClr val="4FC1FF"/>
                </a:solidFill>
                <a:effectLst/>
                <a:latin typeface="Consolas" panose="020B0609020204030204" pitchFamily="49" charset="0"/>
              </a:rPr>
              <a:t>longitudine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6A9955"/>
                </a:solidFill>
                <a:effectLst/>
                <a:latin typeface="Consolas" panose="020B0609020204030204" pitchFamily="49" charset="0"/>
              </a:rPr>
              <a:t>//attribuisco al </a:t>
            </a:r>
            <a:r>
              <a:rPr lang="it-IT" sz="1100" b="0" dirty="0" err="1">
                <a:solidFill>
                  <a:srgbClr val="6A9955"/>
                </a:solidFill>
                <a:effectLst/>
                <a:latin typeface="Consolas" panose="020B0609020204030204" pitchFamily="49" charset="0"/>
              </a:rPr>
              <a:t>pushpin</a:t>
            </a:r>
            <a:r>
              <a:rPr lang="it-IT" sz="1100" b="0" dirty="0">
                <a:solidFill>
                  <a:srgbClr val="6A9955"/>
                </a:solidFill>
                <a:effectLst/>
                <a:latin typeface="Consolas" panose="020B0609020204030204" pitchFamily="49" charset="0"/>
              </a:rPr>
              <a:t> il centro della mappa che corrisponde alla località richiesta</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a:solidFill>
                  <a:srgbClr val="4FC1FF"/>
                </a:solidFill>
                <a:effectLst/>
                <a:latin typeface="Consolas" panose="020B0609020204030204" pitchFamily="49" charset="0"/>
              </a:rPr>
              <a:t>center</a:t>
            </a:r>
            <a:r>
              <a:rPr lang="it-IT" sz="1100" b="0" dirty="0">
                <a:solidFill>
                  <a:srgbClr val="D4D4D4"/>
                </a:solidFill>
                <a:effectLst/>
                <a:latin typeface="Consolas" panose="020B0609020204030204" pitchFamily="49" charset="0"/>
              </a:rPr>
              <a:t> = </a:t>
            </a:r>
            <a:r>
              <a:rPr lang="it-IT" sz="1100" b="0" dirty="0" err="1">
                <a:solidFill>
                  <a:srgbClr val="4FC1FF"/>
                </a:solidFill>
                <a:effectLst/>
                <a:latin typeface="Consolas" panose="020B0609020204030204" pitchFamily="49" charset="0"/>
              </a:rPr>
              <a:t>map</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getCenter</a:t>
            </a:r>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a:solidFill>
                  <a:srgbClr val="4FC1FF"/>
                </a:solidFill>
                <a:effectLst/>
                <a:latin typeface="Consolas" panose="020B0609020204030204" pitchFamily="49" charset="0"/>
              </a:rPr>
              <a:t>pin</a:t>
            </a:r>
            <a:r>
              <a:rPr lang="it-IT" sz="1100" b="0" dirty="0">
                <a:solidFill>
                  <a:srgbClr val="D4D4D4"/>
                </a:solidFill>
                <a:effectLst/>
                <a:latin typeface="Consolas" panose="020B0609020204030204" pitchFamily="49" charset="0"/>
              </a:rPr>
              <a:t> = </a:t>
            </a:r>
            <a:r>
              <a:rPr lang="it-IT" sz="1100" b="0" dirty="0">
                <a:solidFill>
                  <a:srgbClr val="569CD6"/>
                </a:solidFill>
                <a:effectLst/>
                <a:latin typeface="Consolas" panose="020B0609020204030204" pitchFamily="49" charset="0"/>
              </a:rPr>
              <a:t>new</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Microsoft</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Maps</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Pushpin</a:t>
            </a:r>
            <a:r>
              <a:rPr lang="it-IT" sz="1100" b="0" dirty="0">
                <a:solidFill>
                  <a:srgbClr val="D4D4D4"/>
                </a:solidFill>
                <a:effectLst/>
                <a:latin typeface="Consolas" panose="020B0609020204030204" pitchFamily="49" charset="0"/>
              </a:rPr>
              <a:t>(</a:t>
            </a:r>
            <a:r>
              <a:rPr lang="it-IT" sz="1100" b="0" dirty="0">
                <a:solidFill>
                  <a:srgbClr val="4FC1FF"/>
                </a:solidFill>
                <a:effectLst/>
                <a:latin typeface="Consolas" panose="020B0609020204030204" pitchFamily="49" charset="0"/>
              </a:rPr>
              <a:t>center</a:t>
            </a:r>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color:</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rgba</a:t>
            </a:r>
            <a:r>
              <a:rPr lang="it-IT" sz="1100" b="0" dirty="0">
                <a:solidFill>
                  <a:srgbClr val="CE9178"/>
                </a:solidFill>
                <a:effectLst/>
                <a:latin typeface="Consolas" panose="020B0609020204030204" pitchFamily="49" charset="0"/>
              </a:rPr>
              <a:t>(94, 43, 43, 0.5)'</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title</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'Polo Foto'</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subTitle</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'Piazza San Marco 12, VE.'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a:solidFill>
                  <a:srgbClr val="6A9955"/>
                </a:solidFill>
                <a:effectLst/>
                <a:latin typeface="Consolas" panose="020B0609020204030204" pitchFamily="49" charset="0"/>
              </a:rPr>
              <a:t>//inserisco il </a:t>
            </a:r>
            <a:r>
              <a:rPr lang="it-IT" sz="1100" b="0" dirty="0" err="1">
                <a:solidFill>
                  <a:srgbClr val="6A9955"/>
                </a:solidFill>
                <a:effectLst/>
                <a:latin typeface="Consolas" panose="020B0609020204030204" pitchFamily="49" charset="0"/>
              </a:rPr>
              <a:t>pushpin</a:t>
            </a:r>
            <a:r>
              <a:rPr lang="it-IT" sz="1100" b="0" dirty="0">
                <a:solidFill>
                  <a:srgbClr val="6A9955"/>
                </a:solidFill>
                <a:effectLst/>
                <a:latin typeface="Consolas" panose="020B0609020204030204" pitchFamily="49" charset="0"/>
              </a:rPr>
              <a:t> nella mappa</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err="1">
                <a:solidFill>
                  <a:srgbClr val="4FC1FF"/>
                </a:solidFill>
                <a:effectLst/>
                <a:latin typeface="Consolas" panose="020B0609020204030204" pitchFamily="49" charset="0"/>
              </a:rPr>
              <a:t>map</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entities</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push</a:t>
            </a:r>
            <a:r>
              <a:rPr lang="it-IT" sz="1100" b="0" dirty="0">
                <a:solidFill>
                  <a:srgbClr val="D4D4D4"/>
                </a:solidFill>
                <a:effectLst/>
                <a:latin typeface="Consolas" panose="020B0609020204030204" pitchFamily="49" charset="0"/>
              </a:rPr>
              <a:t>(</a:t>
            </a:r>
            <a:r>
              <a:rPr lang="it-IT" sz="1100" b="0" dirty="0">
                <a:solidFill>
                  <a:srgbClr val="4FC1FF"/>
                </a:solidFill>
                <a:effectLst/>
                <a:latin typeface="Consolas" panose="020B0609020204030204" pitchFamily="49" charset="0"/>
              </a:rPr>
              <a:t>pin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p:txBody>
      </p:sp>
      <p:pic>
        <p:nvPicPr>
          <p:cNvPr id="5" name="Immagine 4">
            <a:extLst>
              <a:ext uri="{FF2B5EF4-FFF2-40B4-BE49-F238E27FC236}">
                <a16:creationId xmlns:a16="http://schemas.microsoft.com/office/drawing/2014/main" id="{2874E2D4-121F-41F6-815C-C8F2A9196ABE}"/>
              </a:ext>
            </a:extLst>
          </p:cNvPr>
          <p:cNvPicPr>
            <a:picLocks noChangeAspect="1"/>
          </p:cNvPicPr>
          <p:nvPr/>
        </p:nvPicPr>
        <p:blipFill>
          <a:blip r:embed="rId2"/>
          <a:stretch>
            <a:fillRect/>
          </a:stretch>
        </p:blipFill>
        <p:spPr>
          <a:xfrm>
            <a:off x="5826034" y="218740"/>
            <a:ext cx="6096000" cy="2512800"/>
          </a:xfrm>
          <a:prstGeom prst="rect">
            <a:avLst/>
          </a:prstGeom>
        </p:spPr>
      </p:pic>
      <p:sp>
        <p:nvSpPr>
          <p:cNvPr id="6" name="CasellaDiTesto 5">
            <a:extLst>
              <a:ext uri="{FF2B5EF4-FFF2-40B4-BE49-F238E27FC236}">
                <a16:creationId xmlns:a16="http://schemas.microsoft.com/office/drawing/2014/main" id="{075A56F1-D4FD-4980-93DC-43019059E7C2}"/>
              </a:ext>
            </a:extLst>
          </p:cNvPr>
          <p:cNvSpPr txBox="1"/>
          <p:nvPr/>
        </p:nvSpPr>
        <p:spPr>
          <a:xfrm>
            <a:off x="601434" y="2336263"/>
            <a:ext cx="184131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3200" b="0" i="0" u="none" strike="noStrike" kern="0" cap="none" spc="0" normalizeH="0" baseline="0" noProof="0" dirty="0" err="1">
                <a:ln>
                  <a:noFill/>
                </a:ln>
                <a:solidFill>
                  <a:srgbClr val="FFFFFF"/>
                </a:solidFill>
                <a:effectLst/>
                <a:uLnTx/>
                <a:uFillTx/>
              </a:rPr>
              <a:t>JavaScr</a:t>
            </a:r>
            <a:r>
              <a:rPr lang="it-IT" sz="3200" kern="0" dirty="0" err="1">
                <a:solidFill>
                  <a:srgbClr val="FFFFFF"/>
                </a:solidFill>
              </a:rPr>
              <a:t>ipt</a:t>
            </a:r>
            <a:endParaRPr kumimoji="0" lang="it-IT" sz="3200" b="0" i="0" u="none" strike="noStrike" kern="0" cap="none" spc="0" normalizeH="0" baseline="0" noProof="0" dirty="0">
              <a:ln>
                <a:noFill/>
              </a:ln>
              <a:solidFill>
                <a:srgbClr val="FFFFFF"/>
              </a:solidFill>
              <a:effectLst/>
              <a:uLnTx/>
              <a:uFillTx/>
            </a:endParaRPr>
          </a:p>
        </p:txBody>
      </p:sp>
      <p:sp>
        <p:nvSpPr>
          <p:cNvPr id="7" name="CasellaDiTesto 6">
            <a:extLst>
              <a:ext uri="{FF2B5EF4-FFF2-40B4-BE49-F238E27FC236}">
                <a16:creationId xmlns:a16="http://schemas.microsoft.com/office/drawing/2014/main" id="{4DCBB643-C3F0-4471-8E9C-E939A40D322B}"/>
              </a:ext>
            </a:extLst>
          </p:cNvPr>
          <p:cNvSpPr txBox="1"/>
          <p:nvPr/>
        </p:nvSpPr>
        <p:spPr>
          <a:xfrm>
            <a:off x="8047087" y="5495805"/>
            <a:ext cx="3017151" cy="923330"/>
          </a:xfrm>
          <a:prstGeom prst="rect">
            <a:avLst/>
          </a:prstGeom>
          <a:noFill/>
        </p:spPr>
        <p:txBody>
          <a:bodyPr wrap="square" rtlCol="0">
            <a:spAutoFit/>
          </a:bodyPr>
          <a:lstStyle/>
          <a:p>
            <a:r>
              <a:rPr lang="it-IT" dirty="0">
                <a:solidFill>
                  <a:schemeClr val="bg1"/>
                </a:solidFill>
              </a:rPr>
              <a:t>Implementazione della mappa tramite API (non REST) di Bing Maps.</a:t>
            </a:r>
          </a:p>
        </p:txBody>
      </p:sp>
    </p:spTree>
    <p:extLst>
      <p:ext uri="{BB962C8B-B14F-4D97-AF65-F5344CB8AC3E}">
        <p14:creationId xmlns:p14="http://schemas.microsoft.com/office/powerpoint/2010/main" val="1727342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624A3939-D96E-44CA-8F03-C4EA120EFFC9}"/>
              </a:ext>
            </a:extLst>
          </p:cNvPr>
          <p:cNvSpPr txBox="1"/>
          <p:nvPr/>
        </p:nvSpPr>
        <p:spPr>
          <a:xfrm>
            <a:off x="2351315" y="231971"/>
            <a:ext cx="9601200" cy="6394058"/>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DOCTYPE</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html</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html</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head</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title</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Polo Foto - Dove Siamo</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title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rel</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stylesheet</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"MHW3.css"</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meta</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name</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viewport</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content</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width</a:t>
            </a:r>
            <a:r>
              <a:rPr lang="it-IT" sz="1050" b="0" dirty="0">
                <a:solidFill>
                  <a:srgbClr val="CE9178"/>
                </a:solidFill>
                <a:effectLst/>
                <a:latin typeface="Consolas" panose="020B0609020204030204" pitchFamily="49" charset="0"/>
              </a:rPr>
              <a:t>=device-</a:t>
            </a:r>
            <a:r>
              <a:rPr lang="it-IT" sz="1050" b="0" dirty="0" err="1">
                <a:solidFill>
                  <a:srgbClr val="CE9178"/>
                </a:solidFill>
                <a:effectLst/>
                <a:latin typeface="Consolas" panose="020B0609020204030204" pitchFamily="49" charset="0"/>
              </a:rPr>
              <a:t>width,initial</a:t>
            </a:r>
            <a:r>
              <a:rPr lang="it-IT" sz="1050" b="0" dirty="0">
                <a:solidFill>
                  <a:srgbClr val="CE9178"/>
                </a:solidFill>
                <a:effectLst/>
                <a:latin typeface="Consolas" panose="020B0609020204030204" pitchFamily="49" charset="0"/>
              </a:rPr>
              <a:t>-scale=1.0"</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rel</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preconnect</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"https://fonts.gstatic.com"</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"https://fonts.googleapis.com/css2?family=Raleway&amp;display=swap"</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rel</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stylesheet</a:t>
            </a:r>
            <a:r>
              <a:rPr lang="it-IT" sz="1050" b="0" dirty="0">
                <a:solidFill>
                  <a:srgbClr val="CE9178"/>
                </a:solidFill>
                <a:effectLst/>
                <a:latin typeface="Consolas" panose="020B0609020204030204" pitchFamily="49" charset="0"/>
              </a:rPr>
              <a:t>"</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script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"MHW3.js"</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defer</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script</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script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'http://www.bing.com/api/</a:t>
            </a:r>
            <a:r>
              <a:rPr lang="it-IT" sz="1050" b="0" dirty="0" err="1">
                <a:solidFill>
                  <a:srgbClr val="CE9178"/>
                </a:solidFill>
                <a:effectLst/>
                <a:latin typeface="Consolas" panose="020B0609020204030204" pitchFamily="49" charset="0"/>
              </a:rPr>
              <a:t>maps</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mapcontrol?callback</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GetMap</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async</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defer</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script</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head</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body</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header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nav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"nome"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Polo Foto</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"link"</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"C:\Users\giuli\Desktop\Giulia\Università\Web Programming/MHW1/MHW1.html"</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Home</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"C:\Users\giuli\Desktop\Giulia\Università\Web Programming\MHW3\About </a:t>
            </a:r>
            <a:r>
              <a:rPr lang="it-IT" sz="1050" b="0" dirty="0" err="1">
                <a:solidFill>
                  <a:srgbClr val="CE9178"/>
                </a:solidFill>
                <a:effectLst/>
                <a:latin typeface="Consolas" panose="020B0609020204030204" pitchFamily="49" charset="0"/>
              </a:rPr>
              <a:t>Us</a:t>
            </a:r>
            <a:r>
              <a:rPr lang="it-IT" sz="1050" b="0" dirty="0">
                <a:solidFill>
                  <a:srgbClr val="CE9178"/>
                </a:solidFill>
                <a:effectLst/>
                <a:latin typeface="Consolas" panose="020B0609020204030204" pitchFamily="49" charset="0"/>
              </a:rPr>
              <a:t>\MHW3.html"</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About </a:t>
            </a:r>
            <a:r>
              <a:rPr lang="it-IT" sz="1050" b="0" dirty="0" err="1">
                <a:solidFill>
                  <a:srgbClr val="D4D4D4"/>
                </a:solidFill>
                <a:effectLst/>
                <a:latin typeface="Consolas" panose="020B0609020204030204" pitchFamily="49" charset="0"/>
              </a:rPr>
              <a:t>us</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"C:\Users\giuli\Desktop\Giulia\Università\Web Programming/MHW2/MHW2.html"</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Products</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"C:\Users\giuli\Desktop\Giulia\Università\Web Programming\MHW3\Dove Siamo\MHW3.html"</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Dove siamo</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Carrello</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"menu"</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nav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"intestazione"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vieni a trovarci</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Polo Foto &gt; Dove siamo</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header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p:txBody>
      </p:sp>
      <p:sp>
        <p:nvSpPr>
          <p:cNvPr id="7" name="CasellaDiTesto 6">
            <a:extLst>
              <a:ext uri="{FF2B5EF4-FFF2-40B4-BE49-F238E27FC236}">
                <a16:creationId xmlns:a16="http://schemas.microsoft.com/office/drawing/2014/main" id="{81D172A9-BC24-4A6C-A9FE-48CEA27A73EC}"/>
              </a:ext>
            </a:extLst>
          </p:cNvPr>
          <p:cNvSpPr txBox="1"/>
          <p:nvPr/>
        </p:nvSpPr>
        <p:spPr>
          <a:xfrm>
            <a:off x="239485" y="3136612"/>
            <a:ext cx="184131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3200" b="0" i="0" u="none" strike="noStrike" kern="0" cap="none" spc="0" normalizeH="0" baseline="0" noProof="0" dirty="0">
                <a:ln>
                  <a:noFill/>
                </a:ln>
                <a:solidFill>
                  <a:srgbClr val="FFFFFF"/>
                </a:solidFill>
                <a:effectLst/>
                <a:uLnTx/>
                <a:uFillTx/>
              </a:rPr>
              <a:t>HTML</a:t>
            </a:r>
          </a:p>
        </p:txBody>
      </p:sp>
    </p:spTree>
    <p:extLst>
      <p:ext uri="{BB962C8B-B14F-4D97-AF65-F5344CB8AC3E}">
        <p14:creationId xmlns:p14="http://schemas.microsoft.com/office/powerpoint/2010/main" val="286808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6AB60136-72D2-46CE-9CCA-2663EF5E855A}"/>
              </a:ext>
            </a:extLst>
          </p:cNvPr>
          <p:cNvSpPr txBox="1"/>
          <p:nvPr/>
        </p:nvSpPr>
        <p:spPr>
          <a:xfrm>
            <a:off x="3049089" y="231971"/>
            <a:ext cx="6093822" cy="639405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section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h4</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Noi siamo qui!</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h4</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"info"</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map</a:t>
            </a:r>
            <a:r>
              <a:rPr lang="it-IT" sz="1050" b="0" dirty="0">
                <a:solidFill>
                  <a:srgbClr val="CE9178"/>
                </a:solidFill>
                <a:effectLst/>
                <a:latin typeface="Consolas" panose="020B0609020204030204" pitchFamily="49" charset="0"/>
              </a:rPr>
              <a:t>"</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"contatti"</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img</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"immagini/posizione.png"</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Indirizzo: Piazza Marco Polo, 12, VE.</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img</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"immagini/Proprietario.png"</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Proprietario: Elia Episcopo.</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img</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"immagini/telefono.png"</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Telefono: +39 041 522 8387.</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img</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"immagini/email.png"</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Email: info@polofoto.it.</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section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footer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utils</a:t>
            </a:r>
            <a:r>
              <a:rPr lang="it-IT" sz="1050" b="0" dirty="0">
                <a:solidFill>
                  <a:srgbClr val="CE9178"/>
                </a:solidFill>
                <a:effectLst/>
                <a:latin typeface="Consolas" panose="020B0609020204030204" pitchFamily="49" charset="0"/>
              </a:rPr>
              <a:t>"</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err="1">
                <a:solidFill>
                  <a:srgbClr val="D4D4D4"/>
                </a:solidFill>
                <a:effectLst/>
                <a:latin typeface="Consolas" panose="020B0609020204030204" pitchFamily="49" charset="0"/>
              </a:rPr>
              <a:t>created</a:t>
            </a:r>
            <a:r>
              <a:rPr lang="it-IT" sz="1050" b="0" dirty="0">
                <a:solidFill>
                  <a:srgbClr val="D4D4D4"/>
                </a:solidFill>
                <a:effectLst/>
                <a:latin typeface="Consolas" panose="020B0609020204030204" pitchFamily="49" charset="0"/>
              </a:rPr>
              <a:t> by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br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Giulia Pulvirenti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br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O46002059</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class</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"logo"</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img</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"immagini/logo.png"</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Polo Foto</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footer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body</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html</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4727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6AB60136-72D2-46CE-9CCA-2663EF5E855A}"/>
              </a:ext>
            </a:extLst>
          </p:cNvPr>
          <p:cNvSpPr txBox="1"/>
          <p:nvPr/>
        </p:nvSpPr>
        <p:spPr>
          <a:xfrm>
            <a:off x="1140822" y="0"/>
            <a:ext cx="3683726" cy="687880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it-IT" sz="1050" b="0" dirty="0">
                <a:solidFill>
                  <a:srgbClr val="D7BA7D"/>
                </a:solidFill>
                <a:effectLst/>
                <a:latin typeface="Consolas" panose="020B0609020204030204" pitchFamily="49" charset="0"/>
              </a:rPr>
              <a:t>body</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font-family</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Raleway</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sans-serif</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7vh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color</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text-</a:t>
            </a:r>
            <a:r>
              <a:rPr lang="it-IT" sz="1050" b="0" dirty="0" err="1">
                <a:solidFill>
                  <a:srgbClr val="9CDCFE"/>
                </a:solidFill>
                <a:effectLst/>
                <a:latin typeface="Consolas" panose="020B0609020204030204" pitchFamily="49" charset="0"/>
              </a:rPr>
              <a:t>align</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nav</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191</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133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99</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0.7</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position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fixed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top</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space</a:t>
            </a:r>
            <a:r>
              <a:rPr lang="it-IT" sz="1050" b="0" dirty="0">
                <a:solidFill>
                  <a:srgbClr val="CE9178"/>
                </a:solidFill>
                <a:effectLst/>
                <a:latin typeface="Consolas" panose="020B0609020204030204" pitchFamily="49" charset="0"/>
              </a:rPr>
              <a:t>-between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0.5em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#menu</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none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CE9178"/>
                </a:solidFill>
                <a:effectLst/>
                <a:latin typeface="Consolas" panose="020B0609020204030204" pitchFamily="49" charset="0"/>
              </a:rPr>
              <a:t>-end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margin-right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3vw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#menu</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7vw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0.7vh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p:txBody>
      </p:sp>
      <p:sp>
        <p:nvSpPr>
          <p:cNvPr id="4" name="CasellaDiTesto 3">
            <a:extLst>
              <a:ext uri="{FF2B5EF4-FFF2-40B4-BE49-F238E27FC236}">
                <a16:creationId xmlns:a16="http://schemas.microsoft.com/office/drawing/2014/main" id="{D795BCCE-7BAE-4893-8FAB-88F02E49F990}"/>
              </a:ext>
            </a:extLst>
          </p:cNvPr>
          <p:cNvSpPr txBox="1"/>
          <p:nvPr/>
        </p:nvSpPr>
        <p:spPr>
          <a:xfrm>
            <a:off x="4824548" y="0"/>
            <a:ext cx="3683726" cy="687880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br>
              <a:rPr lang="it-IT" sz="1050" b="0" dirty="0">
                <a:solidFill>
                  <a:srgbClr val="D4D4D4"/>
                </a:solidFill>
                <a:effectLst/>
                <a:latin typeface="Consolas" panose="020B0609020204030204" pitchFamily="49" charset="0"/>
              </a:rPr>
            </a:br>
            <a:endParaRPr lang="it-IT" sz="1050" b="0" dirty="0">
              <a:solidFill>
                <a:srgbClr val="D4D4D4"/>
              </a:solidFill>
              <a:effectLst/>
              <a:latin typeface="Consolas" panose="020B0609020204030204" pitchFamily="49" charset="0"/>
            </a:endParaRPr>
          </a:p>
          <a:p>
            <a:endParaRPr lang="it-IT" sz="1050" dirty="0">
              <a:solidFill>
                <a:srgbClr val="D4D4D4"/>
              </a:solidFill>
              <a:latin typeface="Consolas" panose="020B0609020204030204" pitchFamily="49" charset="0"/>
            </a:endParaRPr>
          </a:p>
          <a:p>
            <a:endParaRPr lang="it-IT" sz="1050" b="0" dirty="0">
              <a:solidFill>
                <a:srgbClr val="D4D4D4"/>
              </a:solidFill>
              <a:effectLst/>
              <a:latin typeface="Consolas" panose="020B0609020204030204" pitchFamily="49" charset="0"/>
            </a:endParaRPr>
          </a:p>
          <a:p>
            <a:r>
              <a:rPr lang="it-IT" sz="1050" b="0" dirty="0">
                <a:solidFill>
                  <a:srgbClr val="D7BA7D"/>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a</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color</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text-</a:t>
            </a:r>
            <a:r>
              <a:rPr lang="it-IT" sz="1050" b="0" dirty="0" err="1">
                <a:solidFill>
                  <a:srgbClr val="9CDCFE"/>
                </a:solidFill>
                <a:effectLst/>
                <a:latin typeface="Consolas" panose="020B0609020204030204" pitchFamily="49" charset="0"/>
              </a:rPr>
              <a:t>decoration</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none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a:hover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font-weight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bold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#nome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3vw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font-weight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bolder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border</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1px</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solid</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padding</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2px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4px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256</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256</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256</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0.3</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header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background-image</a:t>
            </a:r>
            <a:r>
              <a:rPr lang="it-IT" sz="1050" b="0" dirty="0">
                <a:solidFill>
                  <a:srgbClr val="D4D4D4"/>
                </a:solidFill>
                <a:effectLst/>
                <a:latin typeface="Consolas" panose="020B0609020204030204" pitchFamily="49" charset="0"/>
              </a:rPr>
              <a:t>: </a:t>
            </a:r>
            <a:r>
              <a:rPr lang="it-IT" sz="1050" b="0" dirty="0">
                <a:solidFill>
                  <a:srgbClr val="DCDCAA"/>
                </a:solidFill>
                <a:effectLst/>
                <a:latin typeface="Consolas" panose="020B0609020204030204" pitchFamily="49" charset="0"/>
              </a:rPr>
              <a:t>url</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"immagini/PiazzaSanMarco.jpg"</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background-position</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a:t>
            </a:r>
            <a:r>
              <a:rPr lang="it-IT" sz="1050" b="0" dirty="0" err="1">
                <a:solidFill>
                  <a:srgbClr val="9CDCFE"/>
                </a:solidFill>
                <a:effectLst/>
                <a:latin typeface="Consolas" panose="020B0609020204030204" pitchFamily="49" charset="0"/>
              </a:rPr>
              <a:t>repeat</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no-</a:t>
            </a:r>
            <a:r>
              <a:rPr lang="it-IT" sz="1050" b="0" dirty="0" err="1">
                <a:solidFill>
                  <a:srgbClr val="CE9178"/>
                </a:solidFill>
                <a:effectLst/>
                <a:latin typeface="Consolas" panose="020B0609020204030204" pitchFamily="49" charset="0"/>
              </a:rPr>
              <a:t>repeat</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background-size</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cover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80vh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padding</a:t>
            </a:r>
            <a:r>
              <a:rPr lang="it-IT" sz="1050" b="0" dirty="0">
                <a:solidFill>
                  <a:srgbClr val="9CDCFE"/>
                </a:solidFill>
                <a:effectLst/>
                <a:latin typeface="Consolas" panose="020B0609020204030204" pitchFamily="49" charset="0"/>
              </a:rPr>
              <a:t>-top</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flex-direction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column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CE9178"/>
                </a:solidFill>
                <a:effectLst/>
                <a:latin typeface="Consolas" panose="020B0609020204030204" pitchFamily="49" charset="0"/>
              </a:rPr>
              <a:t>-end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position</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relative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endParaRPr lang="it-IT" sz="1050" dirty="0">
              <a:solidFill>
                <a:srgbClr val="D4D4D4"/>
              </a:solidFill>
              <a:latin typeface="Consolas" panose="020B0609020204030204" pitchFamily="49" charset="0"/>
            </a:endParaRPr>
          </a:p>
          <a:p>
            <a:endParaRPr lang="it-IT" sz="1050" b="0" dirty="0">
              <a:solidFill>
                <a:srgbClr val="D4D4D4"/>
              </a:solidFill>
              <a:effectLst/>
              <a:latin typeface="Consolas" panose="020B0609020204030204" pitchFamily="49" charset="0"/>
            </a:endParaRPr>
          </a:p>
          <a:p>
            <a:endParaRPr lang="it-IT" sz="1050" b="0" dirty="0">
              <a:solidFill>
                <a:srgbClr val="D4D4D4"/>
              </a:solidFill>
              <a:effectLst/>
              <a:latin typeface="Consolas" panose="020B0609020204030204" pitchFamily="49" charset="0"/>
            </a:endParaRPr>
          </a:p>
        </p:txBody>
      </p:sp>
      <p:sp>
        <p:nvSpPr>
          <p:cNvPr id="6" name="CasellaDiTesto 5">
            <a:extLst>
              <a:ext uri="{FF2B5EF4-FFF2-40B4-BE49-F238E27FC236}">
                <a16:creationId xmlns:a16="http://schemas.microsoft.com/office/drawing/2014/main" id="{38113280-2781-4E77-90B9-AD36C29C778A}"/>
              </a:ext>
            </a:extLst>
          </p:cNvPr>
          <p:cNvSpPr txBox="1"/>
          <p:nvPr/>
        </p:nvSpPr>
        <p:spPr>
          <a:xfrm>
            <a:off x="8508274" y="0"/>
            <a:ext cx="3683726" cy="687880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header</a:t>
            </a:r>
            <a:r>
              <a:rPr lang="it-IT" sz="1050" b="0" dirty="0">
                <a:solidFill>
                  <a:srgbClr val="D7BA7D"/>
                </a:solidFill>
                <a:effectLst/>
                <a:latin typeface="Consolas" panose="020B0609020204030204" pitchFamily="49" charset="0"/>
              </a:rPr>
              <a:t>::</a:t>
            </a:r>
            <a:r>
              <a:rPr lang="it-IT" sz="1050" b="0" dirty="0" err="1">
                <a:solidFill>
                  <a:srgbClr val="D7BA7D"/>
                </a:solidFill>
                <a:effectLst/>
                <a:latin typeface="Consolas" panose="020B0609020204030204" pitchFamily="49" charset="0"/>
              </a:rPr>
              <a:t>before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content</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0.3</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position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absolute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top</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r>
              <a:rPr lang="it-IT" sz="1050" b="0" dirty="0" err="1">
                <a:solidFill>
                  <a:srgbClr val="D7BA7D"/>
                </a:solidFill>
                <a:effectLst/>
                <a:latin typeface="Consolas" panose="020B0609020204030204" pitchFamily="49" charset="0"/>
              </a:rPr>
              <a:t>header</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p</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0.8em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#intestazione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footer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color</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191</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133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99</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0.7</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9CDCFE"/>
                </a:solidFill>
                <a:effectLst/>
                <a:latin typeface="Consolas" panose="020B0609020204030204" pitchFamily="49" charset="0"/>
              </a:rPr>
              <a:t>-bottom</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flex-direction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row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space</a:t>
            </a:r>
            <a:r>
              <a:rPr lang="it-IT" sz="1050" b="0" dirty="0">
                <a:solidFill>
                  <a:srgbClr val="CE9178"/>
                </a:solidFill>
                <a:effectLst/>
                <a:latin typeface="Consolas" panose="020B0609020204030204" pitchFamily="49" charset="0"/>
              </a:rPr>
              <a:t>-between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0.5em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text-</a:t>
            </a:r>
            <a:r>
              <a:rPr lang="it-IT" sz="1050" b="0" dirty="0" err="1">
                <a:solidFill>
                  <a:srgbClr val="9CDCFE"/>
                </a:solidFill>
                <a:effectLst/>
                <a:latin typeface="Consolas" panose="020B0609020204030204" pitchFamily="49" charset="0"/>
              </a:rPr>
              <a:t>transform</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capitalize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#utils</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1rem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endParaRPr lang="it-IT" sz="1050" b="0" dirty="0">
              <a:solidFill>
                <a:srgbClr val="D4D4D4"/>
              </a:solidFill>
              <a:effectLst/>
              <a:latin typeface="Consolas" panose="020B0609020204030204" pitchFamily="49" charset="0"/>
            </a:endParaRPr>
          </a:p>
        </p:txBody>
      </p:sp>
      <p:cxnSp>
        <p:nvCxnSpPr>
          <p:cNvPr id="7" name="Connettore diritto 6">
            <a:extLst>
              <a:ext uri="{FF2B5EF4-FFF2-40B4-BE49-F238E27FC236}">
                <a16:creationId xmlns:a16="http://schemas.microsoft.com/office/drawing/2014/main" id="{DE6F176A-3E1B-4449-8692-FB492BF915A6}"/>
              </a:ext>
            </a:extLst>
          </p:cNvPr>
          <p:cNvCxnSpPr>
            <a:cxnSpLocks/>
          </p:cNvCxnSpPr>
          <p:nvPr/>
        </p:nvCxnSpPr>
        <p:spPr>
          <a:xfrm>
            <a:off x="4792979" y="20806"/>
            <a:ext cx="0" cy="6858000"/>
          </a:xfrm>
          <a:prstGeom prst="line">
            <a:avLst/>
          </a:prstGeom>
        </p:spPr>
        <p:style>
          <a:lnRef idx="1">
            <a:schemeClr val="accent6"/>
          </a:lnRef>
          <a:fillRef idx="0">
            <a:schemeClr val="accent6"/>
          </a:fillRef>
          <a:effectRef idx="0">
            <a:schemeClr val="accent6"/>
          </a:effectRef>
          <a:fontRef idx="minor">
            <a:schemeClr val="tx1"/>
          </a:fontRef>
        </p:style>
      </p:cxnSp>
      <p:cxnSp>
        <p:nvCxnSpPr>
          <p:cNvPr id="8" name="Connettore diritto 7">
            <a:extLst>
              <a:ext uri="{FF2B5EF4-FFF2-40B4-BE49-F238E27FC236}">
                <a16:creationId xmlns:a16="http://schemas.microsoft.com/office/drawing/2014/main" id="{E04D9BA4-CFA9-4593-AECA-318B44F2D05F}"/>
              </a:ext>
            </a:extLst>
          </p:cNvPr>
          <p:cNvCxnSpPr>
            <a:cxnSpLocks/>
          </p:cNvCxnSpPr>
          <p:nvPr/>
        </p:nvCxnSpPr>
        <p:spPr>
          <a:xfrm>
            <a:off x="8508274" y="0"/>
            <a:ext cx="0" cy="6858000"/>
          </a:xfrm>
          <a:prstGeom prst="line">
            <a:avLst/>
          </a:prstGeom>
        </p:spPr>
        <p:style>
          <a:lnRef idx="1">
            <a:schemeClr val="accent6"/>
          </a:lnRef>
          <a:fillRef idx="0">
            <a:schemeClr val="accent6"/>
          </a:fillRef>
          <a:effectRef idx="0">
            <a:schemeClr val="accent6"/>
          </a:effectRef>
          <a:fontRef idx="minor">
            <a:schemeClr val="tx1"/>
          </a:fontRef>
        </p:style>
      </p:cxnSp>
      <p:sp>
        <p:nvSpPr>
          <p:cNvPr id="9" name="CasellaDiTesto 8">
            <a:extLst>
              <a:ext uri="{FF2B5EF4-FFF2-40B4-BE49-F238E27FC236}">
                <a16:creationId xmlns:a16="http://schemas.microsoft.com/office/drawing/2014/main" id="{91CE7607-073B-4395-9EDB-40BFEC1D8CDF}"/>
              </a:ext>
            </a:extLst>
          </p:cNvPr>
          <p:cNvSpPr txBox="1"/>
          <p:nvPr/>
        </p:nvSpPr>
        <p:spPr>
          <a:xfrm>
            <a:off x="156754" y="3136612"/>
            <a:ext cx="130192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3200" b="0" i="0" u="none" strike="noStrike" kern="0" cap="none" spc="0" normalizeH="0" baseline="0" noProof="0" dirty="0">
                <a:ln>
                  <a:noFill/>
                </a:ln>
                <a:solidFill>
                  <a:srgbClr val="FFFFFF"/>
                </a:solidFill>
                <a:effectLst/>
                <a:uLnTx/>
                <a:uFillTx/>
              </a:rPr>
              <a:t>CSS</a:t>
            </a:r>
          </a:p>
        </p:txBody>
      </p:sp>
    </p:spTree>
    <p:extLst>
      <p:ext uri="{BB962C8B-B14F-4D97-AF65-F5344CB8AC3E}">
        <p14:creationId xmlns:p14="http://schemas.microsoft.com/office/powerpoint/2010/main" val="3745207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6AB60136-72D2-46CE-9CCA-2663EF5E855A}"/>
              </a:ext>
            </a:extLst>
          </p:cNvPr>
          <p:cNvSpPr txBox="1"/>
          <p:nvPr/>
        </p:nvSpPr>
        <p:spPr>
          <a:xfrm>
            <a:off x="775063" y="-20806"/>
            <a:ext cx="3122023" cy="687880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0" algn="l" rtl="0" eaLnBrk="1" latinLnBrk="0" hangingPunct="1">
              <a:spcBef>
                <a:spcPts val="0"/>
              </a:spcBef>
              <a:spcAft>
                <a:spcPts val="0"/>
              </a:spcAft>
            </a:pPr>
            <a:endParaRPr lang="it-IT" sz="1050" b="0" kern="1200" dirty="0">
              <a:solidFill>
                <a:srgbClr val="D7BA7D"/>
              </a:solidFill>
              <a:effectLst/>
              <a:latin typeface="Consolas" panose="020B0609020204030204" pitchFamily="49" charset="0"/>
              <a:ea typeface="+mn-ea"/>
              <a:cs typeface="+mn-cs"/>
            </a:endParaRPr>
          </a:p>
          <a:p>
            <a:pPr marL="0" algn="l" rtl="0" eaLnBrk="1" latinLnBrk="0" hangingPunct="1">
              <a:spcBef>
                <a:spcPts val="0"/>
              </a:spcBef>
              <a:spcAft>
                <a:spcPts val="0"/>
              </a:spcAft>
            </a:pPr>
            <a:r>
              <a:rPr lang="it-IT" sz="1050" b="0" kern="1200" dirty="0" err="1">
                <a:solidFill>
                  <a:srgbClr val="D7BA7D"/>
                </a:solidFill>
                <a:effectLst/>
                <a:latin typeface="Consolas" panose="020B0609020204030204" pitchFamily="49" charset="0"/>
                <a:ea typeface="+mn-ea"/>
                <a:cs typeface="+mn-cs"/>
              </a:rPr>
              <a:t>footer</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.logo</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margin-right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5vw</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height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100%</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display</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flex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flex-direction</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row</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justify-content</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space-around</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align</a:t>
            </a:r>
            <a:r>
              <a:rPr lang="it-IT" sz="1050" b="0" kern="1200" dirty="0">
                <a:solidFill>
                  <a:srgbClr val="9CDCFE"/>
                </a:solidFill>
                <a:effectLst/>
                <a:latin typeface="Consolas" panose="020B0609020204030204" pitchFamily="49" charset="0"/>
                <a:ea typeface="+mn-ea"/>
                <a:cs typeface="+mn-cs"/>
              </a:rPr>
              <a:t>-items</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CE9178"/>
                </a:solidFill>
                <a:effectLst/>
                <a:latin typeface="Consolas" panose="020B0609020204030204" pitchFamily="49" charset="0"/>
                <a:ea typeface="+mn-ea"/>
                <a:cs typeface="+mn-cs"/>
              </a:rPr>
              <a:t>center</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err="1">
                <a:solidFill>
                  <a:srgbClr val="D7BA7D"/>
                </a:solidFill>
                <a:effectLst/>
                <a:latin typeface="Consolas" panose="020B0609020204030204" pitchFamily="49" charset="0"/>
                <a:ea typeface="+mn-ea"/>
                <a:cs typeface="+mn-cs"/>
              </a:rPr>
              <a:t>footer</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img</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height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5vh</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err="1">
                <a:solidFill>
                  <a:srgbClr val="D7BA7D"/>
                </a:solidFill>
                <a:effectLst/>
                <a:latin typeface="Consolas" panose="020B0609020204030204" pitchFamily="49" charset="0"/>
                <a:ea typeface="+mn-ea"/>
                <a:cs typeface="+mn-cs"/>
              </a:rPr>
              <a:t>footer</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p</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font-size</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2rem</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C586C0"/>
                </a:solidFill>
                <a:effectLst/>
                <a:latin typeface="Consolas" panose="020B0609020204030204" pitchFamily="49" charset="0"/>
                <a:ea typeface="+mn-ea"/>
                <a:cs typeface="+mn-cs"/>
              </a:rPr>
              <a:t>@media</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max-width</a:t>
            </a:r>
            <a:r>
              <a:rPr lang="it-IT" sz="1050" b="0" kern="1200" dirty="0">
                <a:solidFill>
                  <a:srgbClr val="D4D4D4"/>
                </a:solidFill>
                <a:effectLst/>
                <a:latin typeface="Consolas" panose="020B0609020204030204" pitchFamily="49" charset="0"/>
                <a:ea typeface="+mn-ea"/>
                <a:cs typeface="+mn-cs"/>
              </a:rPr>
              <a:t>:</a:t>
            </a:r>
            <a:r>
              <a:rPr lang="it-IT" sz="1050" b="0" kern="1200" dirty="0">
                <a:solidFill>
                  <a:srgbClr val="B5CEA8"/>
                </a:solidFill>
                <a:effectLst/>
                <a:latin typeface="Consolas" panose="020B0609020204030204" pitchFamily="49" charset="0"/>
                <a:ea typeface="+mn-ea"/>
                <a:cs typeface="+mn-cs"/>
              </a:rPr>
              <a:t>1200px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nav</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height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10vh</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#link</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display</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CE9178"/>
                </a:solidFill>
                <a:effectLst/>
                <a:latin typeface="Consolas" panose="020B0609020204030204" pitchFamily="49" charset="0"/>
                <a:ea typeface="+mn-ea"/>
                <a:cs typeface="+mn-cs"/>
              </a:rPr>
              <a:t>none</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#menu</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display</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block</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margin-right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5vw</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section</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#info</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flex-direction</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column</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font-size</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15px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section</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#info</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#map</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width</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80vw</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br>
              <a:rPr lang="it-IT" sz="1050" b="0" kern="1200" dirty="0">
                <a:solidFill>
                  <a:srgbClr val="D4D4D4"/>
                </a:solidFill>
                <a:effectLst/>
                <a:latin typeface="Consolas" panose="020B0609020204030204" pitchFamily="49" charset="0"/>
                <a:ea typeface="+mn-ea"/>
                <a:cs typeface="+mn-cs"/>
              </a:rPr>
            </a:br>
            <a:endParaRPr lang="it-IT" sz="1050" dirty="0">
              <a:effectLst/>
            </a:endParaRPr>
          </a:p>
        </p:txBody>
      </p:sp>
      <p:sp>
        <p:nvSpPr>
          <p:cNvPr id="4" name="CasellaDiTesto 3">
            <a:extLst>
              <a:ext uri="{FF2B5EF4-FFF2-40B4-BE49-F238E27FC236}">
                <a16:creationId xmlns:a16="http://schemas.microsoft.com/office/drawing/2014/main" id="{0402092C-82A1-4809-A13C-4362ECAFF091}"/>
              </a:ext>
            </a:extLst>
          </p:cNvPr>
          <p:cNvSpPr txBox="1"/>
          <p:nvPr/>
        </p:nvSpPr>
        <p:spPr>
          <a:xfrm>
            <a:off x="4558937" y="-2424"/>
            <a:ext cx="3122023" cy="687880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0" algn="l" rtl="0" eaLnBrk="1" latinLnBrk="0" hangingPunct="1">
              <a:spcBef>
                <a:spcPts val="0"/>
              </a:spcBef>
              <a:spcAft>
                <a:spcPts val="0"/>
              </a:spcAft>
            </a:pPr>
            <a:endParaRPr lang="it-IT" sz="1050" b="0" kern="1200" dirty="0">
              <a:solidFill>
                <a:srgbClr val="C586C0"/>
              </a:solidFill>
              <a:effectLst/>
              <a:latin typeface="Consolas" panose="020B0609020204030204" pitchFamily="49" charset="0"/>
              <a:ea typeface="+mn-ea"/>
              <a:cs typeface="+mn-cs"/>
            </a:endParaRPr>
          </a:p>
          <a:p>
            <a:pPr marL="0" algn="l" rtl="0" eaLnBrk="1" latinLnBrk="0" hangingPunct="1">
              <a:spcBef>
                <a:spcPts val="0"/>
              </a:spcBef>
              <a:spcAft>
                <a:spcPts val="0"/>
              </a:spcAft>
            </a:pPr>
            <a:r>
              <a:rPr lang="it-IT" sz="1050" b="0" kern="1200" dirty="0">
                <a:solidFill>
                  <a:srgbClr val="C586C0"/>
                </a:solidFill>
                <a:effectLst/>
                <a:latin typeface="Consolas" panose="020B0609020204030204" pitchFamily="49" charset="0"/>
                <a:ea typeface="+mn-ea"/>
                <a:cs typeface="+mn-cs"/>
              </a:rPr>
              <a:t>@media</a:t>
            </a:r>
            <a:r>
              <a:rPr lang="it-IT" sz="1050" b="0" kern="1200" dirty="0">
                <a:solidFill>
                  <a:srgbClr val="D4D4D4"/>
                </a:solidFill>
                <a:effectLst/>
                <a:latin typeface="Consolas" panose="020B0609020204030204" pitchFamily="49" charset="0"/>
                <a:ea typeface="+mn-ea"/>
                <a:cs typeface="+mn-cs"/>
              </a:rPr>
              <a:t>(</a:t>
            </a:r>
            <a:r>
              <a:rPr lang="it-IT" sz="1050" b="0" kern="1200" dirty="0">
                <a:solidFill>
                  <a:srgbClr val="9CDCFE"/>
                </a:solidFill>
                <a:effectLst/>
                <a:latin typeface="Consolas" panose="020B0609020204030204" pitchFamily="49" charset="0"/>
                <a:ea typeface="+mn-ea"/>
                <a:cs typeface="+mn-cs"/>
              </a:rPr>
              <a:t>max-width</a:t>
            </a:r>
            <a:r>
              <a:rPr lang="it-IT" sz="1050" b="0" kern="1200" dirty="0">
                <a:solidFill>
                  <a:srgbClr val="D4D4D4"/>
                </a:solidFill>
                <a:effectLst/>
                <a:latin typeface="Consolas" panose="020B0609020204030204" pitchFamily="49" charset="0"/>
                <a:ea typeface="+mn-ea"/>
                <a:cs typeface="+mn-cs"/>
              </a:rPr>
              <a:t>:</a:t>
            </a:r>
            <a:r>
              <a:rPr lang="it-IT" sz="1050" b="0" kern="1200" dirty="0">
                <a:solidFill>
                  <a:srgbClr val="B5CEA8"/>
                </a:solidFill>
                <a:effectLst/>
                <a:latin typeface="Consolas" panose="020B0609020204030204" pitchFamily="49" charset="0"/>
                <a:ea typeface="+mn-ea"/>
                <a:cs typeface="+mn-cs"/>
              </a:rPr>
              <a:t>600px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footer</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height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10vh</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footer</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.logo</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img</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height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30%</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footer</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.logo</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p</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font-size</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20px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footer</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#utils</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font-size</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15px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err="1">
                <a:solidFill>
                  <a:srgbClr val="D7BA7D"/>
                </a:solidFill>
                <a:effectLst/>
                <a:latin typeface="Consolas" panose="020B0609020204030204" pitchFamily="49" charset="0"/>
                <a:ea typeface="+mn-ea"/>
                <a:cs typeface="+mn-cs"/>
              </a:rPr>
              <a:t>section</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margin</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10vh</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0</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color</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CDCAA"/>
                </a:solidFill>
                <a:effectLst/>
                <a:latin typeface="Consolas" panose="020B0609020204030204" pitchFamily="49" charset="0"/>
                <a:ea typeface="+mn-ea"/>
                <a:cs typeface="+mn-cs"/>
              </a:rPr>
              <a:t>rgba</a:t>
            </a:r>
            <a:r>
              <a:rPr lang="it-IT" sz="1050" b="0" kern="1200" dirty="0">
                <a:solidFill>
                  <a:srgbClr val="D4D4D4"/>
                </a:solidFill>
                <a:effectLst/>
                <a:latin typeface="Consolas" panose="020B0609020204030204" pitchFamily="49" charset="0"/>
                <a:ea typeface="+mn-ea"/>
                <a:cs typeface="+mn-cs"/>
              </a:rPr>
              <a:t>(</a:t>
            </a:r>
            <a:r>
              <a:rPr lang="it-IT" sz="1050" b="0" kern="1200" dirty="0">
                <a:solidFill>
                  <a:srgbClr val="B5CEA8"/>
                </a:solidFill>
                <a:effectLst/>
                <a:latin typeface="Consolas" panose="020B0609020204030204" pitchFamily="49" charset="0"/>
                <a:ea typeface="+mn-ea"/>
                <a:cs typeface="+mn-cs"/>
              </a:rPr>
              <a:t>94</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43</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43</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1</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display</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flex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flex-direction</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column</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justify-content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CE9178"/>
                </a:solidFill>
                <a:effectLst/>
                <a:latin typeface="Consolas" panose="020B0609020204030204" pitchFamily="49" charset="0"/>
                <a:ea typeface="+mn-ea"/>
                <a:cs typeface="+mn-cs"/>
              </a:rPr>
              <a:t>center</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align</a:t>
            </a:r>
            <a:r>
              <a:rPr lang="it-IT" sz="1050" b="0" kern="1200" dirty="0">
                <a:solidFill>
                  <a:srgbClr val="9CDCFE"/>
                </a:solidFill>
                <a:effectLst/>
                <a:latin typeface="Consolas" panose="020B0609020204030204" pitchFamily="49" charset="0"/>
                <a:ea typeface="+mn-ea"/>
                <a:cs typeface="+mn-cs"/>
              </a:rPr>
              <a:t>-items</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CE9178"/>
                </a:solidFill>
                <a:effectLst/>
                <a:latin typeface="Consolas" panose="020B0609020204030204" pitchFamily="49" charset="0"/>
                <a:ea typeface="+mn-ea"/>
                <a:cs typeface="+mn-cs"/>
              </a:rPr>
              <a:t>center</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7BA7D"/>
                </a:solidFill>
                <a:effectLst/>
                <a:latin typeface="Consolas" panose="020B0609020204030204" pitchFamily="49" charset="0"/>
                <a:ea typeface="+mn-ea"/>
                <a:cs typeface="+mn-cs"/>
              </a:rPr>
              <a:t>h4</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margin</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0</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7BA7D"/>
                </a:solidFill>
                <a:effectLst/>
                <a:latin typeface="Consolas" panose="020B0609020204030204" pitchFamily="49" charset="0"/>
                <a:ea typeface="+mn-ea"/>
                <a:cs typeface="+mn-cs"/>
              </a:rPr>
              <a:t>#map</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margin</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5vh</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5vw</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height</a:t>
            </a:r>
            <a:r>
              <a:rPr lang="it-IT" sz="1050" b="0" kern="1200" dirty="0">
                <a:solidFill>
                  <a:srgbClr val="D4D4D4"/>
                </a:solidFill>
                <a:effectLst/>
                <a:latin typeface="Consolas" panose="020B0609020204030204" pitchFamily="49" charset="0"/>
                <a:ea typeface="+mn-ea"/>
                <a:cs typeface="+mn-cs"/>
              </a:rPr>
              <a:t>:</a:t>
            </a:r>
            <a:r>
              <a:rPr lang="it-IT" sz="1050" b="0" kern="1200" dirty="0">
                <a:solidFill>
                  <a:srgbClr val="B5CEA8"/>
                </a:solidFill>
                <a:effectLst/>
                <a:latin typeface="Consolas" panose="020B0609020204030204" pitchFamily="49" charset="0"/>
                <a:ea typeface="+mn-ea"/>
                <a:cs typeface="+mn-cs"/>
              </a:rPr>
              <a:t>50vh</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width</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50vw</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font-size</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20px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border</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2px</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solid</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CDCAA"/>
                </a:solidFill>
                <a:effectLst/>
                <a:latin typeface="Consolas" panose="020B0609020204030204" pitchFamily="49" charset="0"/>
                <a:ea typeface="+mn-ea"/>
                <a:cs typeface="+mn-cs"/>
              </a:rPr>
              <a:t>rgba</a:t>
            </a:r>
            <a:r>
              <a:rPr lang="it-IT" sz="1050" b="0" kern="1200" dirty="0">
                <a:solidFill>
                  <a:srgbClr val="D4D4D4"/>
                </a:solidFill>
                <a:effectLst/>
                <a:latin typeface="Consolas" panose="020B0609020204030204" pitchFamily="49" charset="0"/>
                <a:ea typeface="+mn-ea"/>
                <a:cs typeface="+mn-cs"/>
              </a:rPr>
              <a:t>(</a:t>
            </a:r>
            <a:r>
              <a:rPr lang="it-IT" sz="1050" b="0" kern="1200" dirty="0">
                <a:solidFill>
                  <a:srgbClr val="B5CEA8"/>
                </a:solidFill>
                <a:effectLst/>
                <a:latin typeface="Consolas" panose="020B0609020204030204" pitchFamily="49" charset="0"/>
                <a:ea typeface="+mn-ea"/>
                <a:cs typeface="+mn-cs"/>
              </a:rPr>
              <a:t>191</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133</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99</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0.7</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endParaRPr lang="it-IT" sz="1050" dirty="0">
              <a:effectLst/>
            </a:endParaRPr>
          </a:p>
        </p:txBody>
      </p:sp>
      <p:sp>
        <p:nvSpPr>
          <p:cNvPr id="5" name="CasellaDiTesto 4">
            <a:extLst>
              <a:ext uri="{FF2B5EF4-FFF2-40B4-BE49-F238E27FC236}">
                <a16:creationId xmlns:a16="http://schemas.microsoft.com/office/drawing/2014/main" id="{443181B0-C0A8-45E7-B33D-9E83F45DA7D6}"/>
              </a:ext>
            </a:extLst>
          </p:cNvPr>
          <p:cNvSpPr txBox="1"/>
          <p:nvPr/>
        </p:nvSpPr>
        <p:spPr>
          <a:xfrm>
            <a:off x="8342811" y="0"/>
            <a:ext cx="3122023" cy="687880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0" algn="l" rtl="0" eaLnBrk="1" latinLnBrk="0" hangingPunct="1">
              <a:spcBef>
                <a:spcPts val="0"/>
              </a:spcBef>
              <a:spcAft>
                <a:spcPts val="0"/>
              </a:spcAft>
            </a:pPr>
            <a:endParaRPr lang="it-IT" sz="1050" b="0" kern="1200" dirty="0">
              <a:solidFill>
                <a:srgbClr val="D7BA7D"/>
              </a:solidFill>
              <a:effectLst/>
              <a:latin typeface="Consolas" panose="020B0609020204030204" pitchFamily="49" charset="0"/>
              <a:ea typeface="+mn-ea"/>
              <a:cs typeface="+mn-cs"/>
            </a:endParaRPr>
          </a:p>
          <a:p>
            <a:pPr marL="0" algn="l" rtl="0" eaLnBrk="1" latinLnBrk="0" hangingPunct="1">
              <a:spcBef>
                <a:spcPts val="0"/>
              </a:spcBef>
              <a:spcAft>
                <a:spcPts val="0"/>
              </a:spcAft>
            </a:pPr>
            <a:endParaRPr lang="it-IT" sz="1050" dirty="0">
              <a:solidFill>
                <a:srgbClr val="D7BA7D"/>
              </a:solidFill>
              <a:latin typeface="Consolas" panose="020B0609020204030204" pitchFamily="49" charset="0"/>
            </a:endParaRPr>
          </a:p>
          <a:p>
            <a:pPr marL="0" algn="l" rtl="0" eaLnBrk="1" latinLnBrk="0" hangingPunct="1">
              <a:spcBef>
                <a:spcPts val="0"/>
              </a:spcBef>
              <a:spcAft>
                <a:spcPts val="0"/>
              </a:spcAft>
            </a:pPr>
            <a:endParaRPr lang="it-IT" sz="1050" b="0" kern="1200" dirty="0">
              <a:solidFill>
                <a:srgbClr val="D7BA7D"/>
              </a:solidFill>
              <a:effectLst/>
              <a:latin typeface="Consolas" panose="020B0609020204030204" pitchFamily="49" charset="0"/>
              <a:ea typeface="+mn-ea"/>
              <a:cs typeface="+mn-cs"/>
            </a:endParaRPr>
          </a:p>
          <a:p>
            <a:pPr marL="0" algn="l" rtl="0" eaLnBrk="1" latinLnBrk="0" hangingPunct="1">
              <a:spcBef>
                <a:spcPts val="0"/>
              </a:spcBef>
              <a:spcAft>
                <a:spcPts val="0"/>
              </a:spcAft>
            </a:pPr>
            <a:endParaRPr lang="it-IT" sz="1050" dirty="0">
              <a:solidFill>
                <a:srgbClr val="D7BA7D"/>
              </a:solidFill>
              <a:latin typeface="Consolas" panose="020B0609020204030204" pitchFamily="49" charset="0"/>
            </a:endParaRPr>
          </a:p>
          <a:p>
            <a:pPr marL="0" algn="l" rtl="0" eaLnBrk="1" latinLnBrk="0" hangingPunct="1">
              <a:spcBef>
                <a:spcPts val="0"/>
              </a:spcBef>
              <a:spcAft>
                <a:spcPts val="0"/>
              </a:spcAft>
            </a:pPr>
            <a:endParaRPr lang="it-IT" sz="1050" b="0" kern="1200" dirty="0">
              <a:solidFill>
                <a:srgbClr val="D7BA7D"/>
              </a:solidFill>
              <a:effectLst/>
              <a:latin typeface="Consolas" panose="020B0609020204030204" pitchFamily="49" charset="0"/>
              <a:ea typeface="+mn-ea"/>
              <a:cs typeface="+mn-cs"/>
            </a:endParaRPr>
          </a:p>
          <a:p>
            <a:pPr marL="0" algn="l" rtl="0" eaLnBrk="1" latinLnBrk="0" hangingPunct="1">
              <a:spcBef>
                <a:spcPts val="0"/>
              </a:spcBef>
              <a:spcAft>
                <a:spcPts val="0"/>
              </a:spcAft>
            </a:pPr>
            <a:r>
              <a:rPr lang="it-IT" sz="1050" b="0" kern="1200" dirty="0">
                <a:solidFill>
                  <a:srgbClr val="D7BA7D"/>
                </a:solidFill>
                <a:effectLst/>
                <a:latin typeface="Consolas" panose="020B0609020204030204" pitchFamily="49" charset="0"/>
                <a:ea typeface="+mn-ea"/>
                <a:cs typeface="+mn-cs"/>
              </a:rPr>
              <a:t>#info</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display</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flex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flex-direction</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row</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align</a:t>
            </a:r>
            <a:r>
              <a:rPr lang="it-IT" sz="1050" b="0" kern="1200" dirty="0">
                <a:solidFill>
                  <a:srgbClr val="9CDCFE"/>
                </a:solidFill>
                <a:effectLst/>
                <a:latin typeface="Consolas" panose="020B0609020204030204" pitchFamily="49" charset="0"/>
                <a:ea typeface="+mn-ea"/>
                <a:cs typeface="+mn-cs"/>
              </a:rPr>
              <a:t>-items</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CE9178"/>
                </a:solidFill>
                <a:effectLst/>
                <a:latin typeface="Consolas" panose="020B0609020204030204" pitchFamily="49" charset="0"/>
                <a:ea typeface="+mn-ea"/>
                <a:cs typeface="+mn-cs"/>
              </a:rPr>
              <a:t>center</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justify-content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CE9178"/>
                </a:solidFill>
                <a:effectLst/>
                <a:latin typeface="Consolas" panose="020B0609020204030204" pitchFamily="49" charset="0"/>
                <a:ea typeface="+mn-ea"/>
                <a:cs typeface="+mn-cs"/>
              </a:rPr>
              <a:t>center</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font-size</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1.5rem</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7BA7D"/>
                </a:solidFill>
                <a:effectLst/>
                <a:latin typeface="Consolas" panose="020B0609020204030204" pitchFamily="49" charset="0"/>
                <a:ea typeface="+mn-ea"/>
                <a:cs typeface="+mn-cs"/>
              </a:rPr>
              <a:t>#contatti</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display</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flex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flex-direction</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column</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align</a:t>
            </a:r>
            <a:r>
              <a:rPr lang="it-IT" sz="1050" b="0" kern="1200" dirty="0">
                <a:solidFill>
                  <a:srgbClr val="9CDCFE"/>
                </a:solidFill>
                <a:effectLst/>
                <a:latin typeface="Consolas" panose="020B0609020204030204" pitchFamily="49" charset="0"/>
                <a:ea typeface="+mn-ea"/>
                <a:cs typeface="+mn-cs"/>
              </a:rPr>
              <a:t>-items</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flex</a:t>
            </a:r>
            <a:r>
              <a:rPr lang="it-IT" sz="1050" b="0" kern="1200" dirty="0">
                <a:solidFill>
                  <a:srgbClr val="CE9178"/>
                </a:solidFill>
                <a:effectLst/>
                <a:latin typeface="Consolas" panose="020B0609020204030204" pitchFamily="49" charset="0"/>
                <a:ea typeface="+mn-ea"/>
                <a:cs typeface="+mn-cs"/>
              </a:rPr>
              <a:t>-start</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justify-content</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space-evenly</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height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50vh</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7BA7D"/>
                </a:solidFill>
                <a:effectLst/>
                <a:latin typeface="Consolas" panose="020B0609020204030204" pitchFamily="49" charset="0"/>
                <a:ea typeface="+mn-ea"/>
                <a:cs typeface="+mn-cs"/>
              </a:rPr>
              <a:t>#contatti</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p</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margin</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0</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7BA7D"/>
                </a:solidFill>
                <a:effectLst/>
                <a:latin typeface="Consolas" panose="020B0609020204030204" pitchFamily="49" charset="0"/>
                <a:ea typeface="+mn-ea"/>
                <a:cs typeface="+mn-cs"/>
              </a:rPr>
              <a:t>#contatti</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D7BA7D"/>
                </a:solidFill>
                <a:effectLst/>
                <a:latin typeface="Consolas" panose="020B0609020204030204" pitchFamily="49" charset="0"/>
                <a:ea typeface="+mn-ea"/>
                <a:cs typeface="+mn-cs"/>
              </a:rPr>
              <a:t>div</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9CDCFE"/>
                </a:solidFill>
                <a:effectLst/>
                <a:latin typeface="Consolas" panose="020B0609020204030204" pitchFamily="49" charset="0"/>
                <a:ea typeface="+mn-ea"/>
                <a:cs typeface="+mn-cs"/>
              </a:rPr>
              <a:t>display</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flex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flex-direction</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row</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align</a:t>
            </a:r>
            <a:r>
              <a:rPr lang="it-IT" sz="1050" b="0" kern="1200" dirty="0">
                <a:solidFill>
                  <a:srgbClr val="9CDCFE"/>
                </a:solidFill>
                <a:effectLst/>
                <a:latin typeface="Consolas" panose="020B0609020204030204" pitchFamily="49" charset="0"/>
                <a:ea typeface="+mn-ea"/>
                <a:cs typeface="+mn-cs"/>
              </a:rPr>
              <a:t>-items</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CE9178"/>
                </a:solidFill>
                <a:effectLst/>
                <a:latin typeface="Consolas" panose="020B0609020204030204" pitchFamily="49" charset="0"/>
                <a:ea typeface="+mn-ea"/>
                <a:cs typeface="+mn-cs"/>
              </a:rPr>
              <a:t>center</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justify-content</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CE9178"/>
                </a:solidFill>
                <a:effectLst/>
                <a:latin typeface="Consolas" panose="020B0609020204030204" pitchFamily="49" charset="0"/>
                <a:ea typeface="+mn-ea"/>
                <a:cs typeface="+mn-cs"/>
              </a:rPr>
              <a:t>flex</a:t>
            </a:r>
            <a:r>
              <a:rPr lang="it-IT" sz="1050" b="0" kern="1200" dirty="0">
                <a:solidFill>
                  <a:srgbClr val="CE9178"/>
                </a:solidFill>
                <a:effectLst/>
                <a:latin typeface="Consolas" panose="020B0609020204030204" pitchFamily="49" charset="0"/>
                <a:ea typeface="+mn-ea"/>
                <a:cs typeface="+mn-cs"/>
              </a:rPr>
              <a:t>-start</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br>
              <a:rPr lang="it-IT" sz="1050" b="0" kern="1200" dirty="0">
                <a:solidFill>
                  <a:srgbClr val="D4D4D4"/>
                </a:solidFill>
                <a:effectLst/>
                <a:latin typeface="Consolas" panose="020B0609020204030204" pitchFamily="49" charset="0"/>
                <a:ea typeface="+mn-ea"/>
                <a:cs typeface="+mn-cs"/>
              </a:rPr>
            </a:br>
            <a:r>
              <a:rPr lang="it-IT" sz="1050" b="0" kern="1200" dirty="0">
                <a:solidFill>
                  <a:srgbClr val="D7BA7D"/>
                </a:solidFill>
                <a:effectLst/>
                <a:latin typeface="Consolas" panose="020B0609020204030204" pitchFamily="49" charset="0"/>
                <a:ea typeface="+mn-ea"/>
                <a:cs typeface="+mn-cs"/>
              </a:rPr>
              <a:t>#contatti</a:t>
            </a: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D7BA7D"/>
                </a:solidFill>
                <a:effectLst/>
                <a:latin typeface="Consolas" panose="020B0609020204030204" pitchFamily="49" charset="0"/>
                <a:ea typeface="+mn-ea"/>
                <a:cs typeface="+mn-cs"/>
              </a:rPr>
              <a:t>img</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margin-right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5px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height</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25px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    </a:t>
            </a:r>
            <a:r>
              <a:rPr lang="it-IT" sz="1050" b="0" kern="1200" dirty="0" err="1">
                <a:solidFill>
                  <a:srgbClr val="9CDCFE"/>
                </a:solidFill>
                <a:effectLst/>
                <a:latin typeface="Consolas" panose="020B0609020204030204" pitchFamily="49" charset="0"/>
                <a:ea typeface="+mn-ea"/>
                <a:cs typeface="+mn-cs"/>
              </a:rPr>
              <a:t>width</a:t>
            </a:r>
            <a:r>
              <a:rPr lang="it-IT" sz="1050" b="0" kern="1200" dirty="0">
                <a:solidFill>
                  <a:srgbClr val="D4D4D4"/>
                </a:solidFill>
                <a:effectLst/>
                <a:latin typeface="Consolas" panose="020B0609020204030204" pitchFamily="49" charset="0"/>
                <a:ea typeface="+mn-ea"/>
                <a:cs typeface="+mn-cs"/>
              </a:rPr>
              <a:t>: </a:t>
            </a:r>
            <a:r>
              <a:rPr lang="it-IT" sz="1050" b="0" kern="1200" dirty="0">
                <a:solidFill>
                  <a:srgbClr val="B5CEA8"/>
                </a:solidFill>
                <a:effectLst/>
                <a:latin typeface="Consolas" panose="020B0609020204030204" pitchFamily="49" charset="0"/>
                <a:ea typeface="+mn-ea"/>
                <a:cs typeface="+mn-cs"/>
              </a:rPr>
              <a:t>25px</a:t>
            </a:r>
            <a:r>
              <a:rPr lang="it-IT" sz="1050" b="0" kern="1200" dirty="0">
                <a:solidFill>
                  <a:srgbClr val="D4D4D4"/>
                </a:solidFill>
                <a:effectLst/>
                <a:latin typeface="Consolas" panose="020B0609020204030204" pitchFamily="49" charset="0"/>
                <a:ea typeface="+mn-ea"/>
                <a:cs typeface="+mn-cs"/>
              </a:rPr>
              <a:t>;</a:t>
            </a:r>
            <a:endParaRPr lang="it-IT" sz="1050" dirty="0">
              <a:effectLst/>
            </a:endParaRPr>
          </a:p>
          <a:p>
            <a:pPr marL="0" algn="l" rtl="0" eaLnBrk="1" latinLnBrk="0" hangingPunct="1">
              <a:spcBef>
                <a:spcPts val="0"/>
              </a:spcBef>
              <a:spcAft>
                <a:spcPts val="0"/>
              </a:spcAft>
            </a:pPr>
            <a:r>
              <a:rPr lang="it-IT" sz="1050" b="0" kern="1200" dirty="0">
                <a:solidFill>
                  <a:srgbClr val="D4D4D4"/>
                </a:solidFill>
                <a:effectLst/>
                <a:latin typeface="Consolas" panose="020B0609020204030204" pitchFamily="49" charset="0"/>
                <a:ea typeface="+mn-ea"/>
                <a:cs typeface="+mn-cs"/>
              </a:rPr>
              <a:t>}</a:t>
            </a:r>
            <a:br>
              <a:rPr lang="it-IT" sz="1050" b="0" kern="1200" dirty="0">
                <a:solidFill>
                  <a:srgbClr val="D4D4D4"/>
                </a:solidFill>
                <a:effectLst/>
                <a:latin typeface="Consolas" panose="020B0609020204030204" pitchFamily="49" charset="0"/>
                <a:ea typeface="+mn-ea"/>
                <a:cs typeface="+mn-cs"/>
              </a:rPr>
            </a:br>
            <a:br>
              <a:rPr lang="it-IT" sz="1050" b="0" kern="1200" dirty="0">
                <a:solidFill>
                  <a:srgbClr val="D4D4D4"/>
                </a:solidFill>
                <a:effectLst/>
                <a:latin typeface="Consolas" panose="020B0609020204030204" pitchFamily="49" charset="0"/>
                <a:ea typeface="+mn-ea"/>
                <a:cs typeface="+mn-cs"/>
              </a:rPr>
            </a:br>
            <a:br>
              <a:rPr lang="it-IT" sz="1050" b="0" kern="1200" dirty="0">
                <a:solidFill>
                  <a:srgbClr val="D4D4D4"/>
                </a:solidFill>
                <a:effectLst/>
                <a:latin typeface="Consolas" panose="020B0609020204030204" pitchFamily="49" charset="0"/>
                <a:ea typeface="+mn-ea"/>
                <a:cs typeface="+mn-cs"/>
              </a:rPr>
            </a:br>
            <a:endParaRPr lang="it-IT" sz="1050" b="0" kern="1200" dirty="0">
              <a:solidFill>
                <a:srgbClr val="D4D4D4"/>
              </a:solidFill>
              <a:effectLst/>
              <a:latin typeface="Consolas" panose="020B0609020204030204" pitchFamily="49" charset="0"/>
              <a:ea typeface="+mn-ea"/>
              <a:cs typeface="+mn-cs"/>
            </a:endParaRPr>
          </a:p>
          <a:p>
            <a:pPr marL="0" algn="l" rtl="0" eaLnBrk="1" latinLnBrk="0" hangingPunct="1">
              <a:spcBef>
                <a:spcPts val="0"/>
              </a:spcBef>
              <a:spcAft>
                <a:spcPts val="0"/>
              </a:spcAft>
            </a:pPr>
            <a:endParaRPr lang="it-IT" sz="1050" dirty="0">
              <a:solidFill>
                <a:srgbClr val="D4D4D4"/>
              </a:solidFill>
              <a:latin typeface="Consolas" panose="020B0609020204030204" pitchFamily="49" charset="0"/>
            </a:endParaRPr>
          </a:p>
          <a:p>
            <a:pPr marL="0" algn="l" rtl="0" eaLnBrk="1" latinLnBrk="0" hangingPunct="1">
              <a:spcBef>
                <a:spcPts val="0"/>
              </a:spcBef>
              <a:spcAft>
                <a:spcPts val="0"/>
              </a:spcAft>
            </a:pPr>
            <a:endParaRPr lang="it-IT" sz="1050" dirty="0">
              <a:effectLst/>
            </a:endParaRPr>
          </a:p>
        </p:txBody>
      </p:sp>
    </p:spTree>
    <p:extLst>
      <p:ext uri="{BB962C8B-B14F-4D97-AF65-F5344CB8AC3E}">
        <p14:creationId xmlns:p14="http://schemas.microsoft.com/office/powerpoint/2010/main" val="1807645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00031BE-68A9-44BE-99AF-D2BF0F38EDAB}"/>
              </a:ext>
            </a:extLst>
          </p:cNvPr>
          <p:cNvSpPr>
            <a:spLocks noGrp="1"/>
          </p:cNvSpPr>
          <p:nvPr>
            <p:ph type="ctrTitle"/>
          </p:nvPr>
        </p:nvSpPr>
        <p:spPr>
          <a:xfrm>
            <a:off x="1262729" y="1289303"/>
            <a:ext cx="9638443" cy="3339303"/>
          </a:xfrm>
          <a:ln>
            <a:noFill/>
          </a:ln>
        </p:spPr>
        <p:txBody>
          <a:bodyPr>
            <a:normAutofit/>
          </a:bodyPr>
          <a:lstStyle/>
          <a:p>
            <a:r>
              <a:rPr lang="it-IT" sz="5000" dirty="0"/>
              <a:t>Scatta con noi page</a:t>
            </a:r>
          </a:p>
        </p:txBody>
      </p:sp>
    </p:spTree>
    <p:extLst>
      <p:ext uri="{BB962C8B-B14F-4D97-AF65-F5344CB8AC3E}">
        <p14:creationId xmlns:p14="http://schemas.microsoft.com/office/powerpoint/2010/main" val="300491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2E0B96C2-01BA-4173-9C45-6AFE68F58806}"/>
              </a:ext>
            </a:extLst>
          </p:cNvPr>
          <p:cNvSpPr txBox="1"/>
          <p:nvPr/>
        </p:nvSpPr>
        <p:spPr>
          <a:xfrm>
            <a:off x="6275509" y="81622"/>
            <a:ext cx="5771265" cy="6694756"/>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oAutofit/>
          </a:bodyPr>
          <a:lstStyle/>
          <a:p>
            <a:r>
              <a:rPr lang="it-IT" sz="1200" b="0" dirty="0">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tag</a:t>
            </a:r>
            <a:r>
              <a:rPr lang="it-IT" sz="1200" b="0" dirty="0">
                <a:solidFill>
                  <a:srgbClr val="D4D4D4"/>
                </a:solidFill>
                <a:effectLst/>
                <a:latin typeface="Consolas" panose="020B0609020204030204" pitchFamily="49" charset="0"/>
              </a:rPr>
              <a:t> = </a:t>
            </a:r>
            <a:r>
              <a:rPr lang="it-IT" sz="1200" b="0" dirty="0">
                <a:solidFill>
                  <a:srgbClr val="9CDCFE"/>
                </a:solidFill>
                <a:effectLst/>
                <a:latin typeface="Consolas" panose="020B0609020204030204" pitchFamily="49" charset="0"/>
              </a:rPr>
              <a:t>document</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'script'</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tag</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src</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"https://www.youtube.com/iframe_api"</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firstScriptTag</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getElementsByTagName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'script'</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0</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firstScriptTag</a:t>
            </a:r>
            <a:r>
              <a:rPr lang="it-IT" sz="1200" b="0" dirty="0" err="1">
                <a:solidFill>
                  <a:srgbClr val="D4D4D4"/>
                </a:solidFill>
                <a:effectLst/>
                <a:latin typeface="Consolas" panose="020B0609020204030204" pitchFamily="49" charset="0"/>
              </a:rPr>
              <a:t>.</a:t>
            </a:r>
            <a:r>
              <a:rPr lang="it-IT" sz="1200" b="0" dirty="0" err="1">
                <a:solidFill>
                  <a:srgbClr val="4FC1FF"/>
                </a:solidFill>
                <a:effectLst/>
                <a:latin typeface="Consolas" panose="020B0609020204030204" pitchFamily="49" charset="0"/>
              </a:rPr>
              <a:t>parentNode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insertBefore</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tag</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firstScriptTag</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player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onYouTubeIframeAPIReady</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player</a:t>
            </a:r>
            <a:r>
              <a:rPr lang="it-IT" sz="1200" b="0" dirty="0">
                <a:solidFill>
                  <a:srgbClr val="D4D4D4"/>
                </a:solidFill>
                <a:effectLst/>
                <a:latin typeface="Consolas" panose="020B0609020204030204" pitchFamily="49" charset="0"/>
              </a:rPr>
              <a:t> = </a:t>
            </a:r>
            <a:r>
              <a:rPr lang="it-IT" sz="1200" b="0" dirty="0">
                <a:solidFill>
                  <a:srgbClr val="569CD6"/>
                </a:solidFill>
                <a:effectLst/>
                <a:latin typeface="Consolas" panose="020B0609020204030204" pitchFamily="49" charset="0"/>
              </a:rPr>
              <a:t>new</a:t>
            </a:r>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YT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Player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'player'</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height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'390'</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width</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'640'</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videoId</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'kTl2dJHn9_E'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events:</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onReady</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onPlayerReady</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onStateChange</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onPlayerStateChange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onPlayerReady</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event</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target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playVideo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6A9955"/>
                </a:solidFill>
                <a:effectLst/>
                <a:latin typeface="Consolas" panose="020B0609020204030204" pitchFamily="49" charset="0"/>
              </a:rPr>
              <a:t>// 5. The API calls </a:t>
            </a:r>
            <a:r>
              <a:rPr lang="it-IT" sz="1200" b="0" dirty="0" err="1">
                <a:solidFill>
                  <a:srgbClr val="6A9955"/>
                </a:solidFill>
                <a:effectLst/>
                <a:latin typeface="Consolas" panose="020B0609020204030204" pitchFamily="49" charset="0"/>
              </a:rPr>
              <a:t>this</a:t>
            </a:r>
            <a:r>
              <a:rPr lang="it-IT" sz="1200" b="0" dirty="0">
                <a:solidFill>
                  <a:srgbClr val="6A9955"/>
                </a:solidFill>
                <a:effectLst/>
                <a:latin typeface="Consolas" panose="020B0609020204030204" pitchFamily="49" charset="0"/>
              </a:rPr>
              <a:t> function </a:t>
            </a:r>
            <a:r>
              <a:rPr lang="it-IT" sz="1200" b="0" dirty="0" err="1">
                <a:solidFill>
                  <a:srgbClr val="6A9955"/>
                </a:solidFill>
                <a:effectLst/>
                <a:latin typeface="Consolas" panose="020B0609020204030204" pitchFamily="49" charset="0"/>
              </a:rPr>
              <a:t>when</a:t>
            </a:r>
            <a:r>
              <a:rPr lang="it-IT" sz="1200" b="0" dirty="0">
                <a:solidFill>
                  <a:srgbClr val="6A9955"/>
                </a:solidFill>
                <a:effectLst/>
                <a:latin typeface="Consolas" panose="020B0609020204030204" pitchFamily="49" charset="0"/>
              </a:rPr>
              <a:t> the </a:t>
            </a:r>
            <a:r>
              <a:rPr lang="it-IT" sz="1200" b="0" dirty="0" err="1">
                <a:solidFill>
                  <a:srgbClr val="6A9955"/>
                </a:solidFill>
                <a:effectLst/>
                <a:latin typeface="Consolas" panose="020B0609020204030204" pitchFamily="49" charset="0"/>
              </a:rPr>
              <a:t>player's</a:t>
            </a:r>
            <a:r>
              <a:rPr lang="it-IT" sz="1200" b="0" dirty="0">
                <a:solidFill>
                  <a:srgbClr val="6A9955"/>
                </a:solidFill>
                <a:effectLst/>
                <a:latin typeface="Consolas" panose="020B0609020204030204" pitchFamily="49" charset="0"/>
              </a:rPr>
              <a:t> state </a:t>
            </a:r>
            <a:r>
              <a:rPr lang="it-IT" sz="1200" b="0" dirty="0" err="1">
                <a:solidFill>
                  <a:srgbClr val="6A9955"/>
                </a:solidFill>
                <a:effectLst/>
                <a:latin typeface="Consolas" panose="020B0609020204030204" pitchFamily="49" charset="0"/>
              </a:rPr>
              <a:t>changes</a:t>
            </a:r>
            <a:r>
              <a:rPr lang="it-IT" sz="1200" b="0" dirty="0">
                <a:solidFill>
                  <a:srgbClr val="6A9955"/>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6A9955"/>
                </a:solidFill>
                <a:effectLst/>
                <a:latin typeface="Consolas" panose="020B0609020204030204" pitchFamily="49" charset="0"/>
              </a:rPr>
              <a:t>//    The function </a:t>
            </a:r>
            <a:r>
              <a:rPr lang="it-IT" sz="1200" b="0" dirty="0" err="1">
                <a:solidFill>
                  <a:srgbClr val="6A9955"/>
                </a:solidFill>
                <a:effectLst/>
                <a:latin typeface="Consolas" panose="020B0609020204030204" pitchFamily="49" charset="0"/>
              </a:rPr>
              <a:t>indicates</a:t>
            </a:r>
            <a:r>
              <a:rPr lang="it-IT" sz="1200" b="0" dirty="0">
                <a:solidFill>
                  <a:srgbClr val="6A9955"/>
                </a:solidFill>
                <a:effectLst/>
                <a:latin typeface="Consolas" panose="020B0609020204030204" pitchFamily="49" charset="0"/>
              </a:rPr>
              <a:t> </a:t>
            </a:r>
            <a:r>
              <a:rPr lang="it-IT" sz="1200" b="0" dirty="0" err="1">
                <a:solidFill>
                  <a:srgbClr val="6A9955"/>
                </a:solidFill>
                <a:effectLst/>
                <a:latin typeface="Consolas" panose="020B0609020204030204" pitchFamily="49" charset="0"/>
              </a:rPr>
              <a:t>that</a:t>
            </a:r>
            <a:r>
              <a:rPr lang="it-IT" sz="1200" b="0" dirty="0">
                <a:solidFill>
                  <a:srgbClr val="6A9955"/>
                </a:solidFill>
                <a:effectLst/>
                <a:latin typeface="Consolas" panose="020B0609020204030204" pitchFamily="49" charset="0"/>
              </a:rPr>
              <a:t> </a:t>
            </a:r>
            <a:r>
              <a:rPr lang="it-IT" sz="1200" b="0" dirty="0" err="1">
                <a:solidFill>
                  <a:srgbClr val="6A9955"/>
                </a:solidFill>
                <a:effectLst/>
                <a:latin typeface="Consolas" panose="020B0609020204030204" pitchFamily="49" charset="0"/>
              </a:rPr>
              <a:t>when</a:t>
            </a:r>
            <a:r>
              <a:rPr lang="it-IT" sz="1200" b="0" dirty="0">
                <a:solidFill>
                  <a:srgbClr val="6A9955"/>
                </a:solidFill>
                <a:effectLst/>
                <a:latin typeface="Consolas" panose="020B0609020204030204" pitchFamily="49" charset="0"/>
              </a:rPr>
              <a:t> playing a video (state=1),</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6A9955"/>
                </a:solidFill>
                <a:effectLst/>
                <a:latin typeface="Consolas" panose="020B0609020204030204" pitchFamily="49" charset="0"/>
              </a:rPr>
              <a:t>//    the player </a:t>
            </a:r>
            <a:r>
              <a:rPr lang="it-IT" sz="1200" b="0" dirty="0" err="1">
                <a:solidFill>
                  <a:srgbClr val="6A9955"/>
                </a:solidFill>
                <a:effectLst/>
                <a:latin typeface="Consolas" panose="020B0609020204030204" pitchFamily="49" charset="0"/>
              </a:rPr>
              <a:t>should</a:t>
            </a:r>
            <a:r>
              <a:rPr lang="it-IT" sz="1200" b="0" dirty="0">
                <a:solidFill>
                  <a:srgbClr val="6A9955"/>
                </a:solidFill>
                <a:effectLst/>
                <a:latin typeface="Consolas" panose="020B0609020204030204" pitchFamily="49" charset="0"/>
              </a:rPr>
              <a:t> play for </a:t>
            </a:r>
            <a:r>
              <a:rPr lang="it-IT" sz="1200" b="0" dirty="0" err="1">
                <a:solidFill>
                  <a:srgbClr val="6A9955"/>
                </a:solidFill>
                <a:effectLst/>
                <a:latin typeface="Consolas" panose="020B0609020204030204" pitchFamily="49" charset="0"/>
              </a:rPr>
              <a:t>six</a:t>
            </a:r>
            <a:r>
              <a:rPr lang="it-IT" sz="1200" b="0" dirty="0">
                <a:solidFill>
                  <a:srgbClr val="6A9955"/>
                </a:solidFill>
                <a:effectLst/>
                <a:latin typeface="Consolas" panose="020B0609020204030204" pitchFamily="49" charset="0"/>
              </a:rPr>
              <a:t> seconds and </a:t>
            </a:r>
            <a:r>
              <a:rPr lang="it-IT" sz="1200" b="0" dirty="0" err="1">
                <a:solidFill>
                  <a:srgbClr val="6A9955"/>
                </a:solidFill>
                <a:effectLst/>
                <a:latin typeface="Consolas" panose="020B0609020204030204" pitchFamily="49" charset="0"/>
              </a:rPr>
              <a:t>then</a:t>
            </a:r>
            <a:r>
              <a:rPr lang="it-IT" sz="1200" b="0" dirty="0">
                <a:solidFill>
                  <a:srgbClr val="6A9955"/>
                </a:solidFill>
                <a:effectLst/>
                <a:latin typeface="Consolas" panose="020B0609020204030204" pitchFamily="49" charset="0"/>
              </a:rPr>
              <a:t> stop.</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done</a:t>
            </a:r>
            <a:r>
              <a:rPr lang="it-IT" sz="1200" b="0" dirty="0">
                <a:solidFill>
                  <a:srgbClr val="D4D4D4"/>
                </a:solidFill>
                <a:effectLst/>
                <a:latin typeface="Consolas" panose="020B0609020204030204" pitchFamily="49" charset="0"/>
              </a:rPr>
              <a:t> = </a:t>
            </a:r>
            <a:r>
              <a:rPr lang="it-IT" sz="1200" b="0" dirty="0">
                <a:solidFill>
                  <a:srgbClr val="569CD6"/>
                </a:solidFill>
                <a:effectLst/>
                <a:latin typeface="Consolas" panose="020B0609020204030204" pitchFamily="49" charset="0"/>
              </a:rPr>
              <a:t>false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onPlayerStateChange</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event</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C586C0"/>
                </a:solidFill>
                <a:effectLst/>
                <a:latin typeface="Consolas" panose="020B0609020204030204" pitchFamily="49" charset="0"/>
              </a:rPr>
              <a:t>if</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data</a:t>
            </a:r>
            <a:r>
              <a:rPr lang="it-IT" sz="1200" b="0" dirty="0">
                <a:solidFill>
                  <a:srgbClr val="D4D4D4"/>
                </a:solidFill>
                <a:effectLst/>
                <a:latin typeface="Consolas" panose="020B0609020204030204" pitchFamily="49" charset="0"/>
              </a:rPr>
              <a:t> == </a:t>
            </a:r>
            <a:r>
              <a:rPr lang="it-IT" sz="1200" b="0" dirty="0" err="1">
                <a:solidFill>
                  <a:srgbClr val="4FC1FF"/>
                </a:solidFill>
                <a:effectLst/>
                <a:latin typeface="Consolas" panose="020B0609020204030204" pitchFamily="49" charset="0"/>
              </a:rPr>
              <a:t>YT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PlayerState</a:t>
            </a:r>
            <a:r>
              <a:rPr lang="it-IT" sz="1200" b="0" dirty="0" err="1">
                <a:solidFill>
                  <a:srgbClr val="D4D4D4"/>
                </a:solidFill>
                <a:effectLst/>
                <a:latin typeface="Consolas" panose="020B0609020204030204" pitchFamily="49" charset="0"/>
              </a:rPr>
              <a:t>.</a:t>
            </a:r>
            <a:r>
              <a:rPr lang="it-IT" sz="1200" b="0" dirty="0" err="1">
                <a:solidFill>
                  <a:srgbClr val="4FC1FF"/>
                </a:solidFill>
                <a:effectLst/>
                <a:latin typeface="Consolas" panose="020B0609020204030204" pitchFamily="49" charset="0"/>
              </a:rPr>
              <a:t>PLAYING</a:t>
            </a:r>
            <a:r>
              <a:rPr lang="it-IT" sz="1200" b="0" dirty="0">
                <a:solidFill>
                  <a:srgbClr val="D4D4D4"/>
                </a:solidFill>
                <a:effectLst/>
                <a:latin typeface="Consolas" panose="020B0609020204030204" pitchFamily="49" charset="0"/>
              </a:rPr>
              <a:t> &amp;&amp; !</a:t>
            </a:r>
            <a:r>
              <a:rPr lang="it-IT" sz="1200" b="0" dirty="0" err="1">
                <a:solidFill>
                  <a:srgbClr val="9CDCFE"/>
                </a:solidFill>
                <a:effectLst/>
                <a:latin typeface="Consolas" panose="020B0609020204030204" pitchFamily="49" charset="0"/>
              </a:rPr>
              <a:t>done</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setTimeout</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stopVideo</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6000</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done</a:t>
            </a:r>
            <a:r>
              <a:rPr lang="it-IT" sz="1200" b="0" dirty="0">
                <a:solidFill>
                  <a:srgbClr val="D4D4D4"/>
                </a:solidFill>
                <a:effectLst/>
                <a:latin typeface="Consolas" panose="020B0609020204030204" pitchFamily="49" charset="0"/>
              </a:rPr>
              <a:t> = </a:t>
            </a:r>
            <a:r>
              <a:rPr lang="it-IT" sz="1200" b="0" dirty="0" err="1">
                <a:solidFill>
                  <a:srgbClr val="569CD6"/>
                </a:solidFill>
                <a:effectLst/>
                <a:latin typeface="Consolas" panose="020B0609020204030204" pitchFamily="49" charset="0"/>
              </a:rPr>
              <a:t>true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stopVideo</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player</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stopVideo</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endParaRPr lang="it-IT" sz="12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171114" y="349873"/>
            <a:ext cx="3368920" cy="584775"/>
          </a:xfrm>
          <a:prstGeom prst="rect">
            <a:avLst/>
          </a:prstGeom>
          <a:noFill/>
        </p:spPr>
        <p:txBody>
          <a:bodyPr wrap="square" rtlCol="0">
            <a:spAutoFit/>
          </a:bodyPr>
          <a:lstStyle/>
          <a:p>
            <a:r>
              <a:rPr lang="it-IT" sz="3200" dirty="0">
                <a:solidFill>
                  <a:schemeClr val="bg1"/>
                </a:solidFill>
              </a:rPr>
              <a:t>JavaScript </a:t>
            </a:r>
            <a:r>
              <a:rPr lang="it-IT" sz="3200" dirty="0" err="1">
                <a:solidFill>
                  <a:schemeClr val="bg1"/>
                </a:solidFill>
              </a:rPr>
              <a:t>Youtube</a:t>
            </a:r>
            <a:endParaRPr lang="it-IT" sz="3200" dirty="0">
              <a:solidFill>
                <a:schemeClr val="bg1"/>
              </a:solidFill>
            </a:endParaRPr>
          </a:p>
        </p:txBody>
      </p:sp>
      <p:pic>
        <p:nvPicPr>
          <p:cNvPr id="11" name="Immagine 10">
            <a:extLst>
              <a:ext uri="{FF2B5EF4-FFF2-40B4-BE49-F238E27FC236}">
                <a16:creationId xmlns:a16="http://schemas.microsoft.com/office/drawing/2014/main" id="{8D4BE226-DDDF-43DA-82B1-8F5906837A52}"/>
              </a:ext>
            </a:extLst>
          </p:cNvPr>
          <p:cNvPicPr>
            <a:picLocks noChangeAspect="1"/>
          </p:cNvPicPr>
          <p:nvPr/>
        </p:nvPicPr>
        <p:blipFill>
          <a:blip r:embed="rId2"/>
          <a:stretch>
            <a:fillRect/>
          </a:stretch>
        </p:blipFill>
        <p:spPr>
          <a:xfrm>
            <a:off x="145226" y="1209009"/>
            <a:ext cx="5924886" cy="2707356"/>
          </a:xfrm>
          <a:prstGeom prst="rect">
            <a:avLst/>
          </a:prstGeom>
        </p:spPr>
      </p:pic>
      <p:sp>
        <p:nvSpPr>
          <p:cNvPr id="13" name="CasellaDiTesto 12">
            <a:extLst>
              <a:ext uri="{FF2B5EF4-FFF2-40B4-BE49-F238E27FC236}">
                <a16:creationId xmlns:a16="http://schemas.microsoft.com/office/drawing/2014/main" id="{5FA722AE-B4B3-46CE-B236-7E4026CFCC53}"/>
              </a:ext>
            </a:extLst>
          </p:cNvPr>
          <p:cNvSpPr txBox="1"/>
          <p:nvPr/>
        </p:nvSpPr>
        <p:spPr>
          <a:xfrm>
            <a:off x="1486044" y="5037591"/>
            <a:ext cx="3260994" cy="646331"/>
          </a:xfrm>
          <a:prstGeom prst="rect">
            <a:avLst/>
          </a:prstGeom>
          <a:noFill/>
        </p:spPr>
        <p:txBody>
          <a:bodyPr wrap="square" rtlCol="0">
            <a:spAutoFit/>
          </a:bodyPr>
          <a:lstStyle/>
          <a:p>
            <a:r>
              <a:rPr lang="it-IT" dirty="0"/>
              <a:t>Implementazione player video di </a:t>
            </a:r>
            <a:r>
              <a:rPr lang="it-IT" dirty="0" err="1"/>
              <a:t>Youtube</a:t>
            </a:r>
            <a:r>
              <a:rPr lang="it-IT" dirty="0"/>
              <a:t> tramite non-REST API.</a:t>
            </a:r>
          </a:p>
        </p:txBody>
      </p:sp>
    </p:spTree>
    <p:extLst>
      <p:ext uri="{BB962C8B-B14F-4D97-AF65-F5344CB8AC3E}">
        <p14:creationId xmlns:p14="http://schemas.microsoft.com/office/powerpoint/2010/main" val="3885944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Immagine 3" descr="Dati finanziari sul trading">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1" y="10"/>
            <a:ext cx="5982326" cy="6857990"/>
          </a:xfrm>
          <a:prstGeom prst="rect">
            <a:avLst/>
          </a:prstGeom>
          <a:solidFill>
            <a:schemeClr val="bg1">
              <a:lumMod val="95000"/>
            </a:schemeClr>
          </a:solidFill>
        </p:spPr>
      </p:pic>
      <p:sp>
        <p:nvSpPr>
          <p:cNvPr id="2" name="Titolo 1">
            <a:extLst>
              <a:ext uri="{FF2B5EF4-FFF2-40B4-BE49-F238E27FC236}">
                <a16:creationId xmlns:a16="http://schemas.microsoft.com/office/drawing/2014/main" id="{9C9DE503-F7C2-4A40-83F4-4DE931E7D9DE}"/>
              </a:ext>
            </a:extLst>
          </p:cNvPr>
          <p:cNvSpPr>
            <a:spLocks noGrp="1"/>
          </p:cNvSpPr>
          <p:nvPr>
            <p:ph type="title"/>
          </p:nvPr>
        </p:nvSpPr>
        <p:spPr>
          <a:xfrm>
            <a:off x="575591" y="2934369"/>
            <a:ext cx="4727592" cy="1343162"/>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Descrizione del progetto</a:t>
            </a:r>
          </a:p>
        </p:txBody>
      </p:sp>
      <p:sp>
        <p:nvSpPr>
          <p:cNvPr id="11" name="Segnaposto contenuto 10">
            <a:extLst>
              <a:ext uri="{FF2B5EF4-FFF2-40B4-BE49-F238E27FC236}">
                <a16:creationId xmlns:a16="http://schemas.microsoft.com/office/drawing/2014/main" id="{8E276CD9-1A05-4C27-A0A5-4D28E64A1B41}"/>
              </a:ext>
            </a:extLst>
          </p:cNvPr>
          <p:cNvSpPr>
            <a:spLocks noGrp="1"/>
          </p:cNvSpPr>
          <p:nvPr>
            <p:ph idx="1"/>
          </p:nvPr>
        </p:nvSpPr>
        <p:spPr>
          <a:xfrm>
            <a:off x="6713558" y="-261257"/>
            <a:ext cx="4902851" cy="7303325"/>
          </a:xfrm>
        </p:spPr>
        <p:txBody>
          <a:bodyPr vert="horz" lIns="91440" tIns="45720" rIns="91440" bIns="45720" rtlCol="0" anchor="ctr">
            <a:noAutofit/>
          </a:bodyPr>
          <a:lstStyle/>
          <a:p>
            <a:pPr marL="0" indent="0">
              <a:lnSpc>
                <a:spcPct val="90000"/>
              </a:lnSpc>
              <a:buNone/>
            </a:pPr>
            <a:r>
              <a:rPr lang="it-IT" sz="1800" dirty="0"/>
              <a:t>Il mio progetto ha come obiettivo quello di trasformare il progetto realizzato per database in una applicazione web che fornisca le informazioni, indicate nel precedente lavoro, riguardanti un negozio di stampe fotografiche.
Per questo </a:t>
            </a:r>
            <a:r>
              <a:rPr lang="it-IT" sz="1800" dirty="0" err="1"/>
              <a:t>minihomework</a:t>
            </a:r>
            <a:r>
              <a:rPr lang="it-IT" sz="1800" dirty="0"/>
              <a:t> ho implementato le pagine «About </a:t>
            </a:r>
            <a:r>
              <a:rPr lang="it-IT" sz="1800" dirty="0" err="1"/>
              <a:t>us</a:t>
            </a:r>
            <a:r>
              <a:rPr lang="it-IT" sz="1800" dirty="0"/>
              <a:t>», «Dove Siamo» e «Scatta con noi». </a:t>
            </a:r>
          </a:p>
          <a:p>
            <a:pPr marL="0" indent="0">
              <a:lnSpc>
                <a:spcPct val="90000"/>
              </a:lnSpc>
              <a:buNone/>
            </a:pPr>
            <a:r>
              <a:rPr lang="it-IT" sz="1800" dirty="0"/>
              <a:t>Nella prima sono elencati il proprietario e i fotografi che lavorano presso il negozio. Inoltre ogni fotografo consiglia la playlist di Spotify che preferisce ascoltare quando scatta foto. Di ogni playlist vengono visualizzati il nome, l’immagine e un link che riporta al sito di Spotify per ascoltare tale playlist tramite la REST API di Spotify.</a:t>
            </a:r>
          </a:p>
          <a:p>
            <a:pPr marL="0" indent="0">
              <a:lnSpc>
                <a:spcPct val="90000"/>
              </a:lnSpc>
              <a:buNone/>
            </a:pPr>
            <a:r>
              <a:rPr lang="it-IT" sz="1800" dirty="0"/>
              <a:t>Nella seconda pagina sono presenti informazioni di contatto del negozio e una mappa che ne indica la posizione implementata tramite l’API di Bing </a:t>
            </a:r>
            <a:r>
              <a:rPr lang="it-IT" sz="1800" dirty="0" err="1"/>
              <a:t>maps</a:t>
            </a:r>
            <a:r>
              <a:rPr lang="it-IT" sz="1800" dirty="0"/>
              <a:t>.</a:t>
            </a:r>
          </a:p>
          <a:p>
            <a:pPr marL="0" indent="0">
              <a:lnSpc>
                <a:spcPct val="90000"/>
              </a:lnSpc>
              <a:buNone/>
            </a:pPr>
            <a:r>
              <a:rPr lang="it-IT" sz="1800" dirty="0"/>
              <a:t>Infine, nella terza pagina, i fotografi danno dei consigli su alcune tecniche fotografiche e tramite la REST API di </a:t>
            </a:r>
            <a:r>
              <a:rPr lang="it-IT" sz="1800" dirty="0" err="1"/>
              <a:t>IPGeolocation</a:t>
            </a:r>
            <a:r>
              <a:rPr lang="it-IT" sz="1800" dirty="0"/>
              <a:t> è possibile visualizzare, per un dato posto e una data ora, informazioni utili sul luogo.</a:t>
            </a:r>
            <a:endParaRPr lang="en-US" sz="1600" dirty="0"/>
          </a:p>
        </p:txBody>
      </p:sp>
    </p:spTree>
    <p:extLst>
      <p:ext uri="{BB962C8B-B14F-4D97-AF65-F5344CB8AC3E}">
        <p14:creationId xmlns:p14="http://schemas.microsoft.com/office/powerpoint/2010/main" val="896123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2E0B96C2-01BA-4173-9C45-6AFE68F58806}"/>
              </a:ext>
            </a:extLst>
          </p:cNvPr>
          <p:cNvSpPr txBox="1"/>
          <p:nvPr/>
        </p:nvSpPr>
        <p:spPr>
          <a:xfrm>
            <a:off x="6180103" y="1366856"/>
            <a:ext cx="5771265" cy="2946713"/>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oAutofit/>
          </a:bodyPr>
          <a:lstStyle/>
          <a:p>
            <a:r>
              <a:rPr lang="it-IT" sz="1200" b="0" dirty="0">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findPlace</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event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preventDefault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input1</a:t>
            </a:r>
            <a:r>
              <a:rPr lang="it-IT" sz="1200" b="0" dirty="0">
                <a:solidFill>
                  <a:srgbClr val="D4D4D4"/>
                </a:solidFill>
                <a:effectLst/>
                <a:latin typeface="Consolas" panose="020B0609020204030204" pitchFamily="49" charset="0"/>
              </a:rPr>
              <a:t> = </a:t>
            </a:r>
            <a:r>
              <a:rPr lang="it-IT" sz="1200" b="0" dirty="0">
                <a:solidFill>
                  <a:srgbClr val="9CDCFE"/>
                </a:solidFill>
                <a:effectLst/>
                <a:latin typeface="Consolas" panose="020B0609020204030204" pitchFamily="49" charset="0"/>
              </a:rPr>
              <a:t>document</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citta'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citta</a:t>
            </a:r>
            <a:r>
              <a:rPr lang="it-IT" sz="1200" b="0" dirty="0">
                <a:solidFill>
                  <a:srgbClr val="D4D4D4"/>
                </a:solidFill>
                <a:effectLst/>
                <a:latin typeface="Consolas" panose="020B0609020204030204" pitchFamily="49" charset="0"/>
              </a:rPr>
              <a:t> = </a:t>
            </a:r>
            <a:r>
              <a:rPr lang="it-IT" sz="1200" b="0" dirty="0" err="1">
                <a:solidFill>
                  <a:srgbClr val="DCDCAA"/>
                </a:solidFill>
                <a:effectLst/>
                <a:latin typeface="Consolas" panose="020B0609020204030204" pitchFamily="49" charset="0"/>
              </a:rPr>
              <a:t>decodeURIComponent</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input1</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input2</a:t>
            </a:r>
            <a:r>
              <a:rPr lang="it-IT" sz="1200" b="0" dirty="0">
                <a:solidFill>
                  <a:srgbClr val="D4D4D4"/>
                </a:solidFill>
                <a:effectLst/>
                <a:latin typeface="Consolas" panose="020B0609020204030204" pitchFamily="49" charset="0"/>
              </a:rPr>
              <a:t> = </a:t>
            </a:r>
            <a:r>
              <a:rPr lang="it-IT" sz="1200" b="0" dirty="0">
                <a:solidFill>
                  <a:srgbClr val="9CDCFE"/>
                </a:solidFill>
                <a:effectLst/>
                <a:latin typeface="Consolas" panose="020B0609020204030204" pitchFamily="49" charset="0"/>
              </a:rPr>
              <a:t>document</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'#data'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a:t>
            </a:r>
            <a:r>
              <a:rPr lang="it-IT" sz="1200" b="0" dirty="0">
                <a:solidFill>
                  <a:srgbClr val="D4D4D4"/>
                </a:solidFill>
                <a:effectLst/>
                <a:latin typeface="Consolas" panose="020B0609020204030204" pitchFamily="49" charset="0"/>
              </a:rPr>
              <a:t> = </a:t>
            </a:r>
            <a:r>
              <a:rPr lang="it-IT" sz="1200" b="0" dirty="0">
                <a:solidFill>
                  <a:srgbClr val="9CDCFE"/>
                </a:solidFill>
                <a:effectLst/>
                <a:latin typeface="Consolas" panose="020B0609020204030204" pitchFamily="49" charset="0"/>
              </a:rPr>
              <a:t>input2</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fetch</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'https://api.ipgeolocation.io/astronomy?apiKey='</a:t>
            </a:r>
            <a:r>
              <a:rPr lang="it-IT" sz="1200" b="0" dirty="0">
                <a:solidFill>
                  <a:srgbClr val="D4D4D4"/>
                </a:solidFill>
                <a:effectLst/>
                <a:latin typeface="Consolas" panose="020B0609020204030204" pitchFamily="49" charset="0"/>
              </a:rPr>
              <a:t> + </a:t>
            </a:r>
            <a:r>
              <a:rPr lang="it-IT" sz="1200" b="0" dirty="0">
                <a:solidFill>
                  <a:srgbClr val="4FC1FF"/>
                </a:solidFill>
                <a:effectLst/>
                <a:latin typeface="Consolas" panose="020B0609020204030204" pitchFamily="49" charset="0"/>
              </a:rPr>
              <a:t>API_KEY</a:t>
            </a:r>
            <a:r>
              <a:rPr lang="it-IT" sz="1200" b="0" dirty="0">
                <a:solidFill>
                  <a:srgbClr val="D4D4D4"/>
                </a:solidFill>
                <a:effectLst/>
                <a:latin typeface="Consolas" panose="020B0609020204030204" pitchFamily="49" charset="0"/>
              </a:rPr>
              <a:t> + </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'&amp;location='</a:t>
            </a:r>
            <a:r>
              <a:rPr lang="it-IT" sz="1200" b="0" dirty="0">
                <a:solidFill>
                  <a:srgbClr val="D4D4D4"/>
                </a:solidFill>
                <a:effectLst/>
                <a:latin typeface="Consolas" panose="020B0609020204030204" pitchFamily="49" charset="0"/>
              </a:rPr>
              <a:t> + </a:t>
            </a:r>
            <a:r>
              <a:rPr lang="it-IT" sz="1200" b="0" dirty="0">
                <a:solidFill>
                  <a:srgbClr val="9CDCFE"/>
                </a:solidFill>
                <a:effectLst/>
                <a:latin typeface="Consolas" panose="020B0609020204030204" pitchFamily="49" charset="0"/>
              </a:rPr>
              <a:t>citta</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'&amp;date='</a:t>
            </a:r>
            <a:r>
              <a:rPr lang="it-IT" sz="1200" b="0" dirty="0">
                <a:solidFill>
                  <a:srgbClr val="D4D4D4"/>
                </a:solidFill>
                <a:effectLst/>
                <a:latin typeface="Consolas" panose="020B0609020204030204" pitchFamily="49" charset="0"/>
              </a:rPr>
              <a:t> + </a:t>
            </a:r>
            <a:r>
              <a:rPr lang="it-IT" sz="1200" b="0" dirty="0">
                <a:solidFill>
                  <a:srgbClr val="9CDCFE"/>
                </a:solidFill>
                <a:effectLst/>
                <a:latin typeface="Consolas" panose="020B0609020204030204" pitchFamily="49" charset="0"/>
              </a:rPr>
              <a:t>data</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onResponse</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onJson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r>
              <a:rPr lang="it-IT" sz="1200" b="0" dirty="0">
                <a:solidFill>
                  <a:srgbClr val="569CD6"/>
                </a:solidFill>
                <a:effectLst/>
                <a:latin typeface="Consolas" panose="020B0609020204030204" pitchFamily="49" charset="0"/>
              </a:rPr>
              <a:t>const</a:t>
            </a:r>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search</a:t>
            </a:r>
            <a:r>
              <a:rPr lang="it-IT" sz="1200" b="0" dirty="0">
                <a:solidFill>
                  <a:srgbClr val="D4D4D4"/>
                </a:solidFill>
                <a:effectLst/>
                <a:latin typeface="Consolas" panose="020B0609020204030204" pitchFamily="49" charset="0"/>
              </a:rPr>
              <a:t> = </a:t>
            </a:r>
            <a:r>
              <a:rPr lang="it-IT" sz="1200" b="0" dirty="0">
                <a:solidFill>
                  <a:srgbClr val="9CDCFE"/>
                </a:solidFill>
                <a:effectLst/>
                <a:latin typeface="Consolas" panose="020B0609020204030204" pitchFamily="49" charset="0"/>
              </a:rPr>
              <a:t>document</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submit</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err="1">
                <a:solidFill>
                  <a:srgbClr val="4FC1FF"/>
                </a:solidFill>
                <a:effectLst/>
                <a:latin typeface="Consolas" panose="020B0609020204030204" pitchFamily="49" charset="0"/>
              </a:rPr>
              <a:t>search</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addEventListener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'click'</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findPlace</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endParaRPr lang="it-IT" sz="12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171114" y="349873"/>
            <a:ext cx="4774512" cy="584775"/>
          </a:xfrm>
          <a:prstGeom prst="rect">
            <a:avLst/>
          </a:prstGeom>
          <a:noFill/>
        </p:spPr>
        <p:txBody>
          <a:bodyPr wrap="square" rtlCol="0">
            <a:spAutoFit/>
          </a:bodyPr>
          <a:lstStyle/>
          <a:p>
            <a:r>
              <a:rPr lang="it-IT" sz="3200" dirty="0">
                <a:solidFill>
                  <a:schemeClr val="bg1"/>
                </a:solidFill>
              </a:rPr>
              <a:t>JavaScript geolocalizzazione</a:t>
            </a:r>
          </a:p>
        </p:txBody>
      </p:sp>
      <p:sp>
        <p:nvSpPr>
          <p:cNvPr id="13" name="CasellaDiTesto 12">
            <a:extLst>
              <a:ext uri="{FF2B5EF4-FFF2-40B4-BE49-F238E27FC236}">
                <a16:creationId xmlns:a16="http://schemas.microsoft.com/office/drawing/2014/main" id="{5FA722AE-B4B3-46CE-B236-7E4026CFCC53}"/>
              </a:ext>
            </a:extLst>
          </p:cNvPr>
          <p:cNvSpPr txBox="1"/>
          <p:nvPr/>
        </p:nvSpPr>
        <p:spPr>
          <a:xfrm>
            <a:off x="6096000" y="4528022"/>
            <a:ext cx="6168081" cy="2031325"/>
          </a:xfrm>
          <a:prstGeom prst="rect">
            <a:avLst/>
          </a:prstGeom>
          <a:noFill/>
        </p:spPr>
        <p:txBody>
          <a:bodyPr wrap="square" rtlCol="0">
            <a:spAutoFit/>
          </a:bodyPr>
          <a:lstStyle/>
          <a:p>
            <a:r>
              <a:rPr lang="it-IT" dirty="0"/>
              <a:t>Questa sezione permette di ottenere informazioni per un dato luogo in un dato giorno in modo tale da poter organizzare e gestire le sessioni fotografiche in base alle esigenze.</a:t>
            </a:r>
          </a:p>
          <a:p>
            <a:r>
              <a:rPr lang="it-IT" dirty="0"/>
              <a:t>Per l’implementazione ho utilizzato l’API di Bing Maps (non-REST) e la REST API </a:t>
            </a:r>
            <a:r>
              <a:rPr lang="it-IT" dirty="0" err="1"/>
              <a:t>astronomy</a:t>
            </a:r>
            <a:r>
              <a:rPr lang="it-IT" dirty="0"/>
              <a:t> di </a:t>
            </a:r>
            <a:r>
              <a:rPr lang="it-IT" dirty="0" err="1"/>
              <a:t>IPGeolocation</a:t>
            </a:r>
            <a:r>
              <a:rPr lang="it-IT" dirty="0"/>
              <a:t> con API-Key authentication. Questa API permette, inserendo un luogo e una data, di ottenere le relative informazioni astronomiche.</a:t>
            </a:r>
          </a:p>
        </p:txBody>
      </p:sp>
      <p:pic>
        <p:nvPicPr>
          <p:cNvPr id="3" name="Immagine 2">
            <a:extLst>
              <a:ext uri="{FF2B5EF4-FFF2-40B4-BE49-F238E27FC236}">
                <a16:creationId xmlns:a16="http://schemas.microsoft.com/office/drawing/2014/main" id="{1140B4E9-C076-4555-BA99-37F6047477FD}"/>
              </a:ext>
            </a:extLst>
          </p:cNvPr>
          <p:cNvPicPr>
            <a:picLocks noChangeAspect="1"/>
          </p:cNvPicPr>
          <p:nvPr/>
        </p:nvPicPr>
        <p:blipFill>
          <a:blip r:embed="rId2"/>
          <a:stretch>
            <a:fillRect/>
          </a:stretch>
        </p:blipFill>
        <p:spPr>
          <a:xfrm>
            <a:off x="1218127" y="1366856"/>
            <a:ext cx="4290556" cy="2190023"/>
          </a:xfrm>
          <a:prstGeom prst="rect">
            <a:avLst/>
          </a:prstGeom>
        </p:spPr>
      </p:pic>
      <p:pic>
        <p:nvPicPr>
          <p:cNvPr id="6" name="Immagine 5">
            <a:extLst>
              <a:ext uri="{FF2B5EF4-FFF2-40B4-BE49-F238E27FC236}">
                <a16:creationId xmlns:a16="http://schemas.microsoft.com/office/drawing/2014/main" id="{54E166D6-215C-4424-9A0A-4A30CECD96BA}"/>
              </a:ext>
            </a:extLst>
          </p:cNvPr>
          <p:cNvPicPr>
            <a:picLocks noChangeAspect="1"/>
          </p:cNvPicPr>
          <p:nvPr/>
        </p:nvPicPr>
        <p:blipFill>
          <a:blip r:embed="rId3"/>
          <a:stretch>
            <a:fillRect/>
          </a:stretch>
        </p:blipFill>
        <p:spPr>
          <a:xfrm>
            <a:off x="1218127" y="3416567"/>
            <a:ext cx="4290557" cy="1843876"/>
          </a:xfrm>
          <a:prstGeom prst="rect">
            <a:avLst/>
          </a:prstGeom>
        </p:spPr>
      </p:pic>
      <p:pic>
        <p:nvPicPr>
          <p:cNvPr id="14" name="Immagine 13">
            <a:extLst>
              <a:ext uri="{FF2B5EF4-FFF2-40B4-BE49-F238E27FC236}">
                <a16:creationId xmlns:a16="http://schemas.microsoft.com/office/drawing/2014/main" id="{830A3069-2CA9-4B65-9450-8C7B64092DE4}"/>
              </a:ext>
            </a:extLst>
          </p:cNvPr>
          <p:cNvPicPr>
            <a:picLocks noChangeAspect="1"/>
          </p:cNvPicPr>
          <p:nvPr/>
        </p:nvPicPr>
        <p:blipFill>
          <a:blip r:embed="rId4"/>
          <a:stretch>
            <a:fillRect/>
          </a:stretch>
        </p:blipFill>
        <p:spPr>
          <a:xfrm>
            <a:off x="1218125" y="4942859"/>
            <a:ext cx="4290558" cy="1565268"/>
          </a:xfrm>
          <a:prstGeom prst="rect">
            <a:avLst/>
          </a:prstGeom>
        </p:spPr>
      </p:pic>
    </p:spTree>
    <p:extLst>
      <p:ext uri="{BB962C8B-B14F-4D97-AF65-F5344CB8AC3E}">
        <p14:creationId xmlns:p14="http://schemas.microsoft.com/office/powerpoint/2010/main" val="1894087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76596F0-673F-4424-8513-B3BBBE8CE1C0}"/>
              </a:ext>
            </a:extLst>
          </p:cNvPr>
          <p:cNvSpPr txBox="1"/>
          <p:nvPr/>
        </p:nvSpPr>
        <p:spPr>
          <a:xfrm>
            <a:off x="6096000" y="1195450"/>
            <a:ext cx="4788310" cy="5078313"/>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l">
              <a:buFont typeface="+mj-lt"/>
              <a:buAutoNum type="arabicPeriod"/>
            </a:pPr>
            <a:r>
              <a:rPr lang="it-IT" sz="1200" b="0" i="0" dirty="0">
                <a:solidFill>
                  <a:srgbClr val="D5D5D5"/>
                </a:solidFill>
                <a:effectLst/>
                <a:latin typeface="consolas" panose="020B0609020204030204" pitchFamily="49" charset="0"/>
              </a:rPr>
              <a:t>Object</a:t>
            </a:r>
          </a:p>
          <a:p>
            <a:pPr marL="742950" lvl="1" indent="-285750" algn="l">
              <a:buFont typeface="+mj-lt"/>
              <a:buAutoNum type="arabicPeriod"/>
            </a:pPr>
            <a:r>
              <a:rPr lang="it-IT" sz="1200" b="0" i="0" dirty="0" err="1">
                <a:solidFill>
                  <a:srgbClr val="E36EEC"/>
                </a:solidFill>
                <a:effectLst/>
                <a:latin typeface="consolas" panose="020B0609020204030204" pitchFamily="49" charset="0"/>
              </a:rPr>
              <a:t>current_time</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"10:16:12.546"</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a:solidFill>
                  <a:srgbClr val="E36EEC"/>
                </a:solidFill>
                <a:effectLst/>
                <a:latin typeface="consolas" panose="020B0609020204030204" pitchFamily="49" charset="0"/>
              </a:rPr>
              <a:t>date</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"2024-10-30"</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day_length</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"11:06"</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a:solidFill>
                  <a:srgbClr val="E36EEC"/>
                </a:solidFill>
                <a:effectLst/>
                <a:latin typeface="consolas" panose="020B0609020204030204" pitchFamily="49" charset="0"/>
              </a:rPr>
              <a:t>location</a:t>
            </a:r>
            <a:r>
              <a:rPr lang="it-IT" sz="1200" b="0" i="0" dirty="0">
                <a:solidFill>
                  <a:srgbClr val="D5D5D5"/>
                </a:solidFill>
                <a:effectLst/>
                <a:latin typeface="consolas" panose="020B0609020204030204" pitchFamily="49" charset="0"/>
              </a:rPr>
              <a:t>:</a:t>
            </a:r>
          </a:p>
          <a:p>
            <a:pPr marL="1143000" lvl="2" indent="-228600" algn="l">
              <a:buFont typeface="+mj-lt"/>
              <a:buAutoNum type="arabicPeriod"/>
            </a:pPr>
            <a:r>
              <a:rPr lang="it-IT" sz="1200" b="0" i="0" dirty="0">
                <a:solidFill>
                  <a:srgbClr val="E36EEC"/>
                </a:solidFill>
                <a:effectLst/>
                <a:latin typeface="consolas" panose="020B0609020204030204" pitchFamily="49" charset="0"/>
              </a:rPr>
              <a:t>city</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"La </a:t>
            </a:r>
            <a:r>
              <a:rPr lang="it-IT" sz="1200" b="0" i="0" dirty="0" err="1">
                <a:solidFill>
                  <a:srgbClr val="F28B54"/>
                </a:solidFill>
                <a:effectLst/>
                <a:latin typeface="consolas" panose="020B0609020204030204" pitchFamily="49" charset="0"/>
              </a:rPr>
              <a:t>Orotava</a:t>
            </a:r>
            <a:r>
              <a:rPr lang="it-IT" sz="1200" b="0" i="0" dirty="0">
                <a:solidFill>
                  <a:srgbClr val="F28B54"/>
                </a:solidFill>
                <a:effectLst/>
                <a:latin typeface="consolas" panose="020B0609020204030204" pitchFamily="49" charset="0"/>
              </a:rPr>
              <a:t>"</a:t>
            </a:r>
            <a:endParaRPr lang="it-IT" sz="1200" b="0" i="0" dirty="0">
              <a:solidFill>
                <a:srgbClr val="D5D5D5"/>
              </a:solidFill>
              <a:effectLst/>
              <a:latin typeface="consolas" panose="020B0609020204030204" pitchFamily="49" charset="0"/>
            </a:endParaRPr>
          </a:p>
          <a:p>
            <a:pPr marL="1143000" lvl="2" indent="-228600" algn="l">
              <a:buFont typeface="+mj-lt"/>
              <a:buAutoNum type="arabicPeriod"/>
            </a:pPr>
            <a:r>
              <a:rPr lang="it-IT" sz="1200" b="0" i="0" dirty="0">
                <a:solidFill>
                  <a:srgbClr val="E36EEC"/>
                </a:solidFill>
                <a:effectLst/>
                <a:latin typeface="consolas" panose="020B0609020204030204" pitchFamily="49" charset="0"/>
              </a:rPr>
              <a:t>country</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a:t>
            </a:r>
            <a:r>
              <a:rPr lang="it-IT" sz="1200" b="0" i="0" dirty="0" err="1">
                <a:solidFill>
                  <a:srgbClr val="F28B54"/>
                </a:solidFill>
                <a:effectLst/>
                <a:latin typeface="consolas" panose="020B0609020204030204" pitchFamily="49" charset="0"/>
              </a:rPr>
              <a:t>Spain</a:t>
            </a:r>
            <a:r>
              <a:rPr lang="it-IT" sz="1200" b="0" i="0" dirty="0">
                <a:solidFill>
                  <a:srgbClr val="F28B54"/>
                </a:solidFill>
                <a:effectLst/>
                <a:latin typeface="consolas" panose="020B0609020204030204" pitchFamily="49" charset="0"/>
              </a:rPr>
              <a:t>"</a:t>
            </a:r>
            <a:endParaRPr lang="it-IT" sz="1200" b="0" i="0" dirty="0">
              <a:solidFill>
                <a:srgbClr val="D5D5D5"/>
              </a:solidFill>
              <a:effectLst/>
              <a:latin typeface="consolas" panose="020B0609020204030204" pitchFamily="49" charset="0"/>
            </a:endParaRPr>
          </a:p>
          <a:p>
            <a:pPr marL="1143000" lvl="2" indent="-228600" algn="l">
              <a:buFont typeface="+mj-lt"/>
              <a:buAutoNum type="arabicPeriod"/>
            </a:pPr>
            <a:r>
              <a:rPr lang="it-IT" sz="1200" b="0" i="0" dirty="0" err="1">
                <a:solidFill>
                  <a:srgbClr val="E36EEC"/>
                </a:solidFill>
                <a:effectLst/>
                <a:latin typeface="consolas" panose="020B0609020204030204" pitchFamily="49" charset="0"/>
              </a:rPr>
              <a:t>latitude</a:t>
            </a:r>
            <a:r>
              <a:rPr lang="it-IT" sz="1200" b="0" i="0" dirty="0">
                <a:solidFill>
                  <a:srgbClr val="D5D5D5"/>
                </a:solidFill>
                <a:effectLst/>
                <a:latin typeface="consolas" panose="020B0609020204030204" pitchFamily="49" charset="0"/>
              </a:rPr>
              <a:t>: </a:t>
            </a:r>
            <a:r>
              <a:rPr lang="it-IT" sz="1200" b="0" i="0" dirty="0">
                <a:solidFill>
                  <a:srgbClr val="9980FF"/>
                </a:solidFill>
                <a:effectLst/>
                <a:latin typeface="consolas" panose="020B0609020204030204" pitchFamily="49" charset="0"/>
              </a:rPr>
              <a:t>28.2935785</a:t>
            </a:r>
            <a:endParaRPr lang="it-IT" sz="1200" b="0" i="0" dirty="0">
              <a:solidFill>
                <a:srgbClr val="D5D5D5"/>
              </a:solidFill>
              <a:effectLst/>
              <a:latin typeface="consolas" panose="020B0609020204030204" pitchFamily="49" charset="0"/>
            </a:endParaRPr>
          </a:p>
          <a:p>
            <a:pPr marL="1143000" lvl="2" indent="-228600" algn="l">
              <a:buFont typeface="+mj-lt"/>
              <a:buAutoNum type="arabicPeriod"/>
            </a:pPr>
            <a:r>
              <a:rPr lang="it-IT" sz="1200" b="0" i="0" dirty="0" err="1">
                <a:solidFill>
                  <a:srgbClr val="E36EEC"/>
                </a:solidFill>
                <a:effectLst/>
                <a:latin typeface="consolas" panose="020B0609020204030204" pitchFamily="49" charset="0"/>
              </a:rPr>
              <a:t>longitude</a:t>
            </a:r>
            <a:r>
              <a:rPr lang="it-IT" sz="1200" b="0" i="0" dirty="0">
                <a:solidFill>
                  <a:srgbClr val="D5D5D5"/>
                </a:solidFill>
                <a:effectLst/>
                <a:latin typeface="consolas" panose="020B0609020204030204" pitchFamily="49" charset="0"/>
              </a:rPr>
              <a:t>: </a:t>
            </a:r>
            <a:r>
              <a:rPr lang="it-IT" sz="1200" b="0" i="0" dirty="0">
                <a:solidFill>
                  <a:srgbClr val="9980FF"/>
                </a:solidFill>
                <a:effectLst/>
                <a:latin typeface="consolas" panose="020B0609020204030204" pitchFamily="49" charset="0"/>
              </a:rPr>
              <a:t>-16.621447121144122</a:t>
            </a:r>
            <a:endParaRPr lang="it-IT" sz="1200" b="0" i="0" dirty="0">
              <a:solidFill>
                <a:srgbClr val="D5D5D5"/>
              </a:solidFill>
              <a:effectLst/>
              <a:latin typeface="consolas" panose="020B0609020204030204" pitchFamily="49" charset="0"/>
            </a:endParaRPr>
          </a:p>
          <a:p>
            <a:pPr marL="1143000" lvl="2" indent="-228600" algn="l">
              <a:buFont typeface="+mj-lt"/>
              <a:buAutoNum type="arabicPeriod"/>
            </a:pPr>
            <a:r>
              <a:rPr lang="it-IT" sz="1200" b="0" i="0" dirty="0">
                <a:solidFill>
                  <a:srgbClr val="E36EEC"/>
                </a:solidFill>
                <a:effectLst/>
                <a:latin typeface="consolas" panose="020B0609020204030204" pitchFamily="49" charset="0"/>
              </a:rPr>
              <a:t>state</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a:t>
            </a:r>
            <a:r>
              <a:rPr lang="it-IT" sz="1200" b="0" i="0" dirty="0" err="1">
                <a:solidFill>
                  <a:srgbClr val="F28B54"/>
                </a:solidFill>
                <a:effectLst/>
                <a:latin typeface="consolas" panose="020B0609020204030204" pitchFamily="49" charset="0"/>
              </a:rPr>
              <a:t>Canary</a:t>
            </a:r>
            <a:r>
              <a:rPr lang="it-IT" sz="1200" b="0" i="0" dirty="0">
                <a:solidFill>
                  <a:srgbClr val="F28B54"/>
                </a:solidFill>
                <a:effectLst/>
                <a:latin typeface="consolas" panose="020B0609020204030204" pitchFamily="49" charset="0"/>
              </a:rPr>
              <a:t> </a:t>
            </a:r>
            <a:r>
              <a:rPr lang="it-IT" sz="1200" b="0" i="0" dirty="0" err="1">
                <a:solidFill>
                  <a:srgbClr val="F28B54"/>
                </a:solidFill>
                <a:effectLst/>
                <a:latin typeface="consolas" panose="020B0609020204030204" pitchFamily="49" charset="0"/>
              </a:rPr>
              <a:t>Islands</a:t>
            </a:r>
            <a:r>
              <a:rPr lang="it-IT" sz="1200" b="0" i="0" dirty="0">
                <a:solidFill>
                  <a:srgbClr val="F28B54"/>
                </a:solidFill>
                <a:effectLst/>
                <a:latin typeface="consolas" panose="020B0609020204030204" pitchFamily="49" charset="0"/>
              </a:rPr>
              <a:t>"</a:t>
            </a:r>
            <a:endParaRPr lang="it-IT" sz="1200" b="0" i="0" dirty="0">
              <a:solidFill>
                <a:srgbClr val="D5D5D5"/>
              </a:solidFill>
              <a:effectLst/>
              <a:latin typeface="consolas" panose="020B0609020204030204" pitchFamily="49" charset="0"/>
            </a:endParaRPr>
          </a:p>
          <a:p>
            <a:pPr marL="1143000" lvl="2" indent="-228600" algn="l">
              <a:buFont typeface="+mj-lt"/>
              <a:buAutoNum type="arabicPeriod"/>
            </a:pPr>
            <a:r>
              <a:rPr lang="it-IT" sz="1200" b="0" i="0" dirty="0">
                <a:solidFill>
                  <a:srgbClr val="E36EEC"/>
                </a:solidFill>
                <a:effectLst/>
                <a:latin typeface="consolas" panose="020B0609020204030204" pitchFamily="49" charset="0"/>
              </a:rPr>
              <a:t>__proto__</a:t>
            </a:r>
            <a:r>
              <a:rPr lang="it-IT" sz="1200" b="0" i="0" dirty="0">
                <a:solidFill>
                  <a:srgbClr val="D5D5D5"/>
                </a:solidFill>
                <a:effectLst/>
                <a:latin typeface="consolas" panose="020B0609020204030204" pitchFamily="49" charset="0"/>
              </a:rPr>
              <a:t>: Object</a:t>
            </a:r>
          </a:p>
          <a:p>
            <a:pPr marL="742950" lvl="1" indent="-285750" algn="l">
              <a:buFont typeface="+mj-lt"/>
              <a:buAutoNum type="arabicPeriod"/>
            </a:pPr>
            <a:r>
              <a:rPr lang="it-IT" sz="1200" b="0" i="0" dirty="0" err="1">
                <a:solidFill>
                  <a:srgbClr val="E36EEC"/>
                </a:solidFill>
                <a:effectLst/>
                <a:latin typeface="consolas" panose="020B0609020204030204" pitchFamily="49" charset="0"/>
              </a:rPr>
              <a:t>moon_altitude</a:t>
            </a:r>
            <a:r>
              <a:rPr lang="it-IT" sz="1200" b="0" i="0" dirty="0">
                <a:solidFill>
                  <a:srgbClr val="D5D5D5"/>
                </a:solidFill>
                <a:effectLst/>
                <a:latin typeface="consolas" panose="020B0609020204030204" pitchFamily="49" charset="0"/>
              </a:rPr>
              <a:t>: </a:t>
            </a:r>
            <a:r>
              <a:rPr lang="it-IT" sz="1200" b="0" i="0" dirty="0">
                <a:solidFill>
                  <a:srgbClr val="9980FF"/>
                </a:solidFill>
                <a:effectLst/>
                <a:latin typeface="consolas" panose="020B0609020204030204" pitchFamily="49" charset="0"/>
              </a:rPr>
              <a:t>51.81309943612922</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moon_azimuth</a:t>
            </a:r>
            <a:r>
              <a:rPr lang="it-IT" sz="1200" b="0" i="0" dirty="0">
                <a:solidFill>
                  <a:srgbClr val="D5D5D5"/>
                </a:solidFill>
                <a:effectLst/>
                <a:latin typeface="consolas" panose="020B0609020204030204" pitchFamily="49" charset="0"/>
              </a:rPr>
              <a:t>: </a:t>
            </a:r>
            <a:r>
              <a:rPr lang="it-IT" sz="1200" b="0" i="0" dirty="0">
                <a:solidFill>
                  <a:srgbClr val="9980FF"/>
                </a:solidFill>
                <a:effectLst/>
                <a:latin typeface="consolas" panose="020B0609020204030204" pitchFamily="49" charset="0"/>
              </a:rPr>
              <a:t>152.85247823045688</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moon_distance</a:t>
            </a:r>
            <a:r>
              <a:rPr lang="it-IT" sz="1200" b="0" i="0" dirty="0">
                <a:solidFill>
                  <a:srgbClr val="D5D5D5"/>
                </a:solidFill>
                <a:effectLst/>
                <a:latin typeface="consolas" panose="020B0609020204030204" pitchFamily="49" charset="0"/>
              </a:rPr>
              <a:t>: </a:t>
            </a:r>
            <a:r>
              <a:rPr lang="it-IT" sz="1200" b="0" i="0" dirty="0">
                <a:solidFill>
                  <a:srgbClr val="9980FF"/>
                </a:solidFill>
                <a:effectLst/>
                <a:latin typeface="consolas" panose="020B0609020204030204" pitchFamily="49" charset="0"/>
              </a:rPr>
              <a:t>405788.59976681555</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moon_parallactic_angle</a:t>
            </a:r>
            <a:r>
              <a:rPr lang="it-IT" sz="1200" b="0" i="0" dirty="0">
                <a:solidFill>
                  <a:srgbClr val="D5D5D5"/>
                </a:solidFill>
                <a:effectLst/>
                <a:latin typeface="consolas" panose="020B0609020204030204" pitchFamily="49" charset="0"/>
              </a:rPr>
              <a:t>: </a:t>
            </a:r>
            <a:r>
              <a:rPr lang="it-IT" sz="1200" b="0" i="0" dirty="0">
                <a:solidFill>
                  <a:srgbClr val="9980FF"/>
                </a:solidFill>
                <a:effectLst/>
                <a:latin typeface="consolas" panose="020B0609020204030204" pitchFamily="49" charset="0"/>
              </a:rPr>
              <a:t>-21.805794809838392</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moon_status</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moonrise</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"05:26"</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moonset</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"17:15"</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solar_noon</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"12:49"</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sun_altitude</a:t>
            </a:r>
            <a:r>
              <a:rPr lang="it-IT" sz="1200" b="0" i="0" dirty="0">
                <a:solidFill>
                  <a:srgbClr val="D5D5D5"/>
                </a:solidFill>
                <a:effectLst/>
                <a:latin typeface="consolas" panose="020B0609020204030204" pitchFamily="49" charset="0"/>
              </a:rPr>
              <a:t>: </a:t>
            </a:r>
            <a:r>
              <a:rPr lang="it-IT" sz="1200" b="0" i="0" dirty="0">
                <a:solidFill>
                  <a:srgbClr val="9980FF"/>
                </a:solidFill>
                <a:effectLst/>
                <a:latin typeface="consolas" panose="020B0609020204030204" pitchFamily="49" charset="0"/>
              </a:rPr>
              <a:t>33.642289113267736</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sun_azimuth</a:t>
            </a:r>
            <a:r>
              <a:rPr lang="it-IT" sz="1200" b="0" i="0" dirty="0">
                <a:solidFill>
                  <a:srgbClr val="D5D5D5"/>
                </a:solidFill>
                <a:effectLst/>
                <a:latin typeface="consolas" panose="020B0609020204030204" pitchFamily="49" charset="0"/>
              </a:rPr>
              <a:t>: </a:t>
            </a:r>
            <a:r>
              <a:rPr lang="it-IT" sz="1200" b="0" i="0" dirty="0">
                <a:solidFill>
                  <a:srgbClr val="9980FF"/>
                </a:solidFill>
                <a:effectLst/>
                <a:latin typeface="consolas" panose="020B0609020204030204" pitchFamily="49" charset="0"/>
              </a:rPr>
              <a:t>133.50885385704385</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sun_distance</a:t>
            </a:r>
            <a:r>
              <a:rPr lang="it-IT" sz="1200" b="0" i="0" dirty="0">
                <a:solidFill>
                  <a:srgbClr val="D5D5D5"/>
                </a:solidFill>
                <a:effectLst/>
                <a:latin typeface="consolas" panose="020B0609020204030204" pitchFamily="49" charset="0"/>
              </a:rPr>
              <a:t>: </a:t>
            </a:r>
            <a:r>
              <a:rPr lang="it-IT" sz="1200" b="0" i="0" dirty="0">
                <a:solidFill>
                  <a:srgbClr val="9980FF"/>
                </a:solidFill>
                <a:effectLst/>
                <a:latin typeface="consolas" panose="020B0609020204030204" pitchFamily="49" charset="0"/>
              </a:rPr>
              <a:t>148553037.0927445</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sun_status</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sunrise</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"07:17"</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err="1">
                <a:solidFill>
                  <a:srgbClr val="E36EEC"/>
                </a:solidFill>
                <a:effectLst/>
                <a:latin typeface="consolas" panose="020B0609020204030204" pitchFamily="49" charset="0"/>
              </a:rPr>
              <a:t>sunset</a:t>
            </a:r>
            <a:r>
              <a:rPr lang="it-IT" sz="1200" b="0" i="0" dirty="0">
                <a:solidFill>
                  <a:srgbClr val="D5D5D5"/>
                </a:solidFill>
                <a:effectLst/>
                <a:latin typeface="consolas" panose="020B0609020204030204" pitchFamily="49" charset="0"/>
              </a:rPr>
              <a:t>: </a:t>
            </a:r>
            <a:r>
              <a:rPr lang="it-IT" sz="1200" b="0" i="0" dirty="0">
                <a:solidFill>
                  <a:srgbClr val="F28B54"/>
                </a:solidFill>
                <a:effectLst/>
                <a:latin typeface="consolas" panose="020B0609020204030204" pitchFamily="49" charset="0"/>
              </a:rPr>
              <a:t>"18:23"</a:t>
            </a:r>
            <a:endParaRPr lang="it-IT" sz="1200" b="0" i="0" dirty="0">
              <a:solidFill>
                <a:srgbClr val="D5D5D5"/>
              </a:solidFill>
              <a:effectLst/>
              <a:latin typeface="consolas" panose="020B0609020204030204" pitchFamily="49" charset="0"/>
            </a:endParaRPr>
          </a:p>
          <a:p>
            <a:pPr marL="742950" lvl="1" indent="-285750" algn="l">
              <a:buFont typeface="+mj-lt"/>
              <a:buAutoNum type="arabicPeriod"/>
            </a:pPr>
            <a:r>
              <a:rPr lang="it-IT" sz="1200" b="0" i="0" dirty="0">
                <a:solidFill>
                  <a:srgbClr val="E36EEC"/>
                </a:solidFill>
                <a:effectLst/>
                <a:latin typeface="consolas" panose="020B0609020204030204" pitchFamily="49" charset="0"/>
              </a:rPr>
              <a:t>__proto__</a:t>
            </a:r>
            <a:r>
              <a:rPr lang="it-IT" sz="1200" b="0" i="0" dirty="0">
                <a:solidFill>
                  <a:srgbClr val="D5D5D5"/>
                </a:solidFill>
                <a:effectLst/>
                <a:latin typeface="consolas" panose="020B0609020204030204" pitchFamily="49" charset="0"/>
              </a:rPr>
              <a:t>: Object</a:t>
            </a:r>
          </a:p>
          <a:p>
            <a:endParaRPr lang="it-IT" sz="1200" dirty="0"/>
          </a:p>
        </p:txBody>
      </p:sp>
      <p:sp>
        <p:nvSpPr>
          <p:cNvPr id="3" name="CasellaDiTesto 2">
            <a:extLst>
              <a:ext uri="{FF2B5EF4-FFF2-40B4-BE49-F238E27FC236}">
                <a16:creationId xmlns:a16="http://schemas.microsoft.com/office/drawing/2014/main" id="{4620DBEE-C865-44F6-88B3-0B9467FA919E}"/>
              </a:ext>
            </a:extLst>
          </p:cNvPr>
          <p:cNvSpPr txBox="1"/>
          <p:nvPr/>
        </p:nvSpPr>
        <p:spPr>
          <a:xfrm>
            <a:off x="137652" y="1351936"/>
            <a:ext cx="2900516"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1200" b="0" dirty="0">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onResponse</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response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C586C0"/>
                </a:solidFill>
                <a:effectLst/>
                <a:latin typeface="Consolas" panose="020B0609020204030204" pitchFamily="49" charset="0"/>
              </a:rPr>
              <a:t>return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response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3150CC38-538B-47BF-B502-6DF93DD83C42}"/>
              </a:ext>
            </a:extLst>
          </p:cNvPr>
          <p:cNvSpPr txBox="1"/>
          <p:nvPr/>
        </p:nvSpPr>
        <p:spPr>
          <a:xfrm>
            <a:off x="33462" y="118232"/>
            <a:ext cx="4774512" cy="1077218"/>
          </a:xfrm>
          <a:prstGeom prst="rect">
            <a:avLst/>
          </a:prstGeom>
          <a:noFill/>
        </p:spPr>
        <p:txBody>
          <a:bodyPr wrap="square" rtlCol="0">
            <a:spAutoFit/>
          </a:bodyPr>
          <a:lstStyle/>
          <a:p>
            <a:r>
              <a:rPr lang="it-IT" sz="3200" dirty="0">
                <a:solidFill>
                  <a:schemeClr val="bg1"/>
                </a:solidFill>
              </a:rPr>
              <a:t>JavaScript geolocalizzazione: </a:t>
            </a:r>
            <a:r>
              <a:rPr lang="it-IT" sz="3200" dirty="0" err="1">
                <a:solidFill>
                  <a:schemeClr val="bg1"/>
                </a:solidFill>
              </a:rPr>
              <a:t>IPGeolocation</a:t>
            </a:r>
            <a:endParaRPr lang="it-IT" sz="3200" dirty="0">
              <a:solidFill>
                <a:schemeClr val="bg1"/>
              </a:solidFill>
            </a:endParaRPr>
          </a:p>
        </p:txBody>
      </p:sp>
      <p:sp>
        <p:nvSpPr>
          <p:cNvPr id="4" name="CasellaDiTesto 3">
            <a:extLst>
              <a:ext uri="{FF2B5EF4-FFF2-40B4-BE49-F238E27FC236}">
                <a16:creationId xmlns:a16="http://schemas.microsoft.com/office/drawing/2014/main" id="{35A66D66-6A90-45F2-959F-751238DC5F8E}"/>
              </a:ext>
            </a:extLst>
          </p:cNvPr>
          <p:cNvSpPr txBox="1"/>
          <p:nvPr/>
        </p:nvSpPr>
        <p:spPr>
          <a:xfrm>
            <a:off x="137652" y="2576052"/>
            <a:ext cx="2900516" cy="2585323"/>
          </a:xfrm>
          <a:prstGeom prst="rect">
            <a:avLst/>
          </a:prstGeom>
          <a:noFill/>
        </p:spPr>
        <p:txBody>
          <a:bodyPr wrap="square" rtlCol="0">
            <a:spAutoFit/>
          </a:bodyPr>
          <a:lstStyle/>
          <a:p>
            <a:r>
              <a:rPr lang="it-IT" dirty="0"/>
              <a:t>Tramite la funzione </a:t>
            </a:r>
            <a:r>
              <a:rPr lang="it-IT" dirty="0" err="1"/>
              <a:t>onResponse</a:t>
            </a:r>
            <a:r>
              <a:rPr lang="it-IT" dirty="0"/>
              <a:t> ritorno il </a:t>
            </a:r>
            <a:r>
              <a:rPr lang="it-IT" dirty="0" err="1"/>
              <a:t>Json</a:t>
            </a:r>
            <a:r>
              <a:rPr lang="it-IT" dirty="0"/>
              <a:t> per la funzione </a:t>
            </a:r>
            <a:r>
              <a:rPr lang="it-IT" dirty="0" err="1"/>
              <a:t>onJson</a:t>
            </a:r>
            <a:r>
              <a:rPr lang="it-IT" dirty="0"/>
              <a:t>, nella quale memorizzo latitudine e longitudine della località inserita per poterla visualizzare nella mappa e, infine, inserisco nella </a:t>
            </a:r>
            <a:r>
              <a:rPr lang="it-IT" dirty="0" err="1"/>
              <a:t>section</a:t>
            </a:r>
            <a:r>
              <a:rPr lang="it-IT" dirty="0"/>
              <a:t> le informazioni ottenute.</a:t>
            </a:r>
          </a:p>
        </p:txBody>
      </p:sp>
      <p:sp>
        <p:nvSpPr>
          <p:cNvPr id="5" name="CasellaDiTesto 4">
            <a:extLst>
              <a:ext uri="{FF2B5EF4-FFF2-40B4-BE49-F238E27FC236}">
                <a16:creationId xmlns:a16="http://schemas.microsoft.com/office/drawing/2014/main" id="{C58D787A-0B3B-4642-AA10-75FA1112E868}"/>
              </a:ext>
            </a:extLst>
          </p:cNvPr>
          <p:cNvSpPr txBox="1"/>
          <p:nvPr/>
        </p:nvSpPr>
        <p:spPr>
          <a:xfrm>
            <a:off x="6096000" y="774151"/>
            <a:ext cx="4267200" cy="369332"/>
          </a:xfrm>
          <a:prstGeom prst="rect">
            <a:avLst/>
          </a:prstGeom>
          <a:noFill/>
        </p:spPr>
        <p:txBody>
          <a:bodyPr wrap="square" rtlCol="0">
            <a:spAutoFit/>
          </a:bodyPr>
          <a:lstStyle/>
          <a:p>
            <a:r>
              <a:rPr lang="it-IT" dirty="0"/>
              <a:t>File </a:t>
            </a:r>
            <a:r>
              <a:rPr lang="it-IT" dirty="0" err="1"/>
              <a:t>Json</a:t>
            </a:r>
            <a:r>
              <a:rPr lang="it-IT" dirty="0"/>
              <a:t> ottenuto come risposta.</a:t>
            </a:r>
          </a:p>
        </p:txBody>
      </p:sp>
    </p:spTree>
    <p:extLst>
      <p:ext uri="{BB962C8B-B14F-4D97-AF65-F5344CB8AC3E}">
        <p14:creationId xmlns:p14="http://schemas.microsoft.com/office/powerpoint/2010/main" val="3131001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7A829A99-3289-4545-91C6-FCE8E7D6981A}"/>
              </a:ext>
            </a:extLst>
          </p:cNvPr>
          <p:cNvSpPr txBox="1"/>
          <p:nvPr/>
        </p:nvSpPr>
        <p:spPr>
          <a:xfrm>
            <a:off x="2510981" y="98323"/>
            <a:ext cx="4578187" cy="661719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onJson</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promise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article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innerHTML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mappa</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mappa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setAttribute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'id'</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map</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article</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mappa</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lat</a:t>
            </a:r>
            <a:r>
              <a:rPr lang="it-IT" sz="800" b="0" dirty="0">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location</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latitude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long</a:t>
            </a:r>
            <a:r>
              <a:rPr lang="it-IT" sz="800" b="0" dirty="0">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location</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longitude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article</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GetMap</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lat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long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newState</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location</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state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newCountry</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location</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country</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newMoonAltitude</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moon_altitude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newMoonAzimuth</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moon_azimuth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newMoonDistance</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moon_distance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newMoonParallacticAngle</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moon_parallactic_angle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newMoonRise</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moonrise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newMoonSet</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moonset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newSolarNoon</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solar_noon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newSunAltitude</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sun_altitude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newSunAzimuth</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sun_azimuth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newSunDistance</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sun_distance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newSunrise</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sunrise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newSunset</a:t>
            </a:r>
            <a:r>
              <a:rPr lang="it-IT" sz="800" b="0" dirty="0">
                <a:solidFill>
                  <a:srgbClr val="D4D4D4"/>
                </a:solidFill>
                <a:effectLst/>
                <a:latin typeface="Consolas" panose="020B0609020204030204" pitchFamily="49" charset="0"/>
              </a:rPr>
              <a:t> = </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sunset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state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state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'State: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newState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state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country</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country</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'Country: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newCountry</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country</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moonAltitude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moonAltitude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'Moon </a:t>
            </a:r>
            <a:r>
              <a:rPr lang="it-IT" sz="800" b="0" dirty="0" err="1">
                <a:solidFill>
                  <a:srgbClr val="CE9178"/>
                </a:solidFill>
                <a:effectLst/>
                <a:latin typeface="Consolas" panose="020B0609020204030204" pitchFamily="49" charset="0"/>
              </a:rPr>
              <a:t>altitude</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newMoonAltitude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moonAltitude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moonAzimuth</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moonAzimuth</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'Moon </a:t>
            </a:r>
            <a:r>
              <a:rPr lang="it-IT" sz="800" b="0" dirty="0" err="1">
                <a:solidFill>
                  <a:srgbClr val="CE9178"/>
                </a:solidFill>
                <a:effectLst/>
                <a:latin typeface="Consolas" panose="020B0609020204030204" pitchFamily="49" charset="0"/>
              </a:rPr>
              <a:t>azimuth</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newMoonAzimuth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moonAzimuth</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moonDistance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moonDistance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'Moon </a:t>
            </a:r>
            <a:r>
              <a:rPr lang="it-IT" sz="800" b="0" dirty="0" err="1">
                <a:solidFill>
                  <a:srgbClr val="CE9178"/>
                </a:solidFill>
                <a:effectLst/>
                <a:latin typeface="Consolas" panose="020B0609020204030204" pitchFamily="49" charset="0"/>
              </a:rPr>
              <a:t>distance</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newMoonDistance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moonDistance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endParaRPr lang="it-IT" sz="600" dirty="0"/>
          </a:p>
        </p:txBody>
      </p:sp>
      <p:sp>
        <p:nvSpPr>
          <p:cNvPr id="17" name="CasellaDiTesto 16">
            <a:extLst>
              <a:ext uri="{FF2B5EF4-FFF2-40B4-BE49-F238E27FC236}">
                <a16:creationId xmlns:a16="http://schemas.microsoft.com/office/drawing/2014/main" id="{7475E83D-E095-40CE-B2BA-C7D82B36B6EF}"/>
              </a:ext>
            </a:extLst>
          </p:cNvPr>
          <p:cNvSpPr txBox="1"/>
          <p:nvPr/>
        </p:nvSpPr>
        <p:spPr>
          <a:xfrm>
            <a:off x="7278190" y="1944982"/>
            <a:ext cx="4578187" cy="477053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moonParallacticAngle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moonParallacticAngle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'Moon </a:t>
            </a:r>
            <a:r>
              <a:rPr lang="it-IT" sz="800" b="0" dirty="0" err="1">
                <a:solidFill>
                  <a:srgbClr val="CE9178"/>
                </a:solidFill>
                <a:effectLst/>
                <a:latin typeface="Consolas" panose="020B0609020204030204" pitchFamily="49" charset="0"/>
              </a:rPr>
              <a:t>parallactic</a:t>
            </a:r>
            <a:r>
              <a:rPr lang="it-IT" sz="800" b="0" dirty="0">
                <a:solidFill>
                  <a:srgbClr val="CE9178"/>
                </a:solidFill>
                <a:effectLst/>
                <a:latin typeface="Consolas" panose="020B0609020204030204" pitchFamily="49" charset="0"/>
              </a:rPr>
              <a:t> angle: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newMoonParallacticAngle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moonParallacticAngle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moonRise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moonRise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Moonrise</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newMoonRise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moonRise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moonSet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moonSet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Moonset</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newMoonSet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moonSet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solarNoon</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solarNoon</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'Solar </a:t>
            </a:r>
            <a:r>
              <a:rPr lang="it-IT" sz="800" b="0" dirty="0" err="1">
                <a:solidFill>
                  <a:srgbClr val="CE9178"/>
                </a:solidFill>
                <a:effectLst/>
                <a:latin typeface="Consolas" panose="020B0609020204030204" pitchFamily="49" charset="0"/>
              </a:rPr>
              <a:t>noon</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newSolarNoon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solarNoon</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sunAltitude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sunAltitude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Sun</a:t>
            </a:r>
            <a:r>
              <a:rPr lang="it-IT" sz="800" b="0" dirty="0">
                <a:solidFill>
                  <a:srgbClr val="CE9178"/>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altitude</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newSunAltitude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sunAltitude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sunAzimuth</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sunAzimuth</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Sun</a:t>
            </a:r>
            <a:r>
              <a:rPr lang="it-IT" sz="800" b="0" dirty="0">
                <a:solidFill>
                  <a:srgbClr val="CE9178"/>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azimuth</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newSunAzimuth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sunAzimuth</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sunDistance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sunDistance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Sun</a:t>
            </a:r>
            <a:r>
              <a:rPr lang="it-IT" sz="800" b="0" dirty="0">
                <a:solidFill>
                  <a:srgbClr val="CE9178"/>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distance</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newSunDistance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sunDistance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sunrise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sunrise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'Sunrise: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newSunrise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sunrise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sunset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sunset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Sunset</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newSunset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sunset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a:t>
            </a:r>
          </a:p>
        </p:txBody>
      </p:sp>
      <p:sp>
        <p:nvSpPr>
          <p:cNvPr id="21" name="CasellaDiTesto 20">
            <a:extLst>
              <a:ext uri="{FF2B5EF4-FFF2-40B4-BE49-F238E27FC236}">
                <a16:creationId xmlns:a16="http://schemas.microsoft.com/office/drawing/2014/main" id="{2B6EC695-0608-4862-A9CA-8226642E2CBF}"/>
              </a:ext>
            </a:extLst>
          </p:cNvPr>
          <p:cNvSpPr txBox="1"/>
          <p:nvPr/>
        </p:nvSpPr>
        <p:spPr>
          <a:xfrm>
            <a:off x="7164318" y="455230"/>
            <a:ext cx="5027682"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dirty="0">
                <a:ln>
                  <a:noFill/>
                </a:ln>
                <a:solidFill>
                  <a:srgbClr val="FFFFFF"/>
                </a:solidFill>
                <a:effectLst/>
                <a:uLnTx/>
                <a:uFillTx/>
                <a:latin typeface="Gill Sans MT" panose="020B0502020104020203"/>
                <a:ea typeface="+mn-ea"/>
                <a:cs typeface="+mn-cs"/>
              </a:rPr>
              <a:t>JavaScript geolocalizzazione: </a:t>
            </a:r>
            <a:r>
              <a:rPr kumimoji="0" lang="it-IT" sz="3200" b="0" i="0" u="none" strike="noStrike" kern="1200" cap="none" spc="0" normalizeH="0" baseline="0" noProof="0" dirty="0" err="1">
                <a:ln>
                  <a:noFill/>
                </a:ln>
                <a:solidFill>
                  <a:srgbClr val="FFFFFF"/>
                </a:solidFill>
                <a:effectLst/>
                <a:uLnTx/>
                <a:uFillTx/>
                <a:latin typeface="Gill Sans MT" panose="020B0502020104020203"/>
                <a:ea typeface="+mn-ea"/>
                <a:cs typeface="+mn-cs"/>
              </a:rPr>
              <a:t>IPGeolocation</a:t>
            </a:r>
            <a:endParaRPr kumimoji="0" lang="it-IT" sz="32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2" name="CasellaDiTesto 21">
            <a:extLst>
              <a:ext uri="{FF2B5EF4-FFF2-40B4-BE49-F238E27FC236}">
                <a16:creationId xmlns:a16="http://schemas.microsoft.com/office/drawing/2014/main" id="{A64BA7B0-4BAF-403D-A984-281741BE84DF}"/>
              </a:ext>
            </a:extLst>
          </p:cNvPr>
          <p:cNvSpPr txBox="1"/>
          <p:nvPr/>
        </p:nvSpPr>
        <p:spPr>
          <a:xfrm>
            <a:off x="335623" y="2363055"/>
            <a:ext cx="1921267" cy="369332"/>
          </a:xfrm>
          <a:prstGeom prst="rect">
            <a:avLst/>
          </a:prstGeom>
          <a:noFill/>
        </p:spPr>
        <p:txBody>
          <a:bodyPr wrap="square" rtlCol="0">
            <a:spAutoFit/>
          </a:bodyPr>
          <a:lstStyle/>
          <a:p>
            <a:r>
              <a:rPr lang="it-IT" dirty="0"/>
              <a:t>Funzione </a:t>
            </a:r>
            <a:r>
              <a:rPr lang="it-IT" dirty="0" err="1"/>
              <a:t>onJson</a:t>
            </a:r>
            <a:r>
              <a:rPr lang="it-IT" dirty="0"/>
              <a:t>.</a:t>
            </a:r>
          </a:p>
        </p:txBody>
      </p:sp>
    </p:spTree>
    <p:extLst>
      <p:ext uri="{BB962C8B-B14F-4D97-AF65-F5344CB8AC3E}">
        <p14:creationId xmlns:p14="http://schemas.microsoft.com/office/powerpoint/2010/main" val="388998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CDF899DC-2585-424F-A85F-77EC75F6E10B}"/>
              </a:ext>
            </a:extLst>
          </p:cNvPr>
          <p:cNvSpPr txBox="1"/>
          <p:nvPr/>
        </p:nvSpPr>
        <p:spPr>
          <a:xfrm>
            <a:off x="213188" y="355243"/>
            <a:ext cx="6097712"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dirty="0">
                <a:ln>
                  <a:noFill/>
                </a:ln>
                <a:solidFill>
                  <a:srgbClr val="FFFFFF"/>
                </a:solidFill>
                <a:effectLst/>
                <a:uLnTx/>
                <a:uFillTx/>
                <a:latin typeface="Gill Sans MT" panose="020B0502020104020203"/>
                <a:ea typeface="+mn-ea"/>
                <a:cs typeface="+mn-cs"/>
              </a:rPr>
              <a:t>JavaScript geolocalizzazione: </a:t>
            </a:r>
            <a:endParaRPr lang="it-IT" sz="3200" dirty="0">
              <a:solidFill>
                <a:srgbClr val="FFFFFF"/>
              </a:solidFill>
              <a:latin typeface="Gill Sans MT" panose="020B0502020104020203"/>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dirty="0">
                <a:ln>
                  <a:noFill/>
                </a:ln>
                <a:solidFill>
                  <a:srgbClr val="FFFFFF"/>
                </a:solidFill>
                <a:effectLst/>
                <a:uLnTx/>
                <a:uFillTx/>
                <a:latin typeface="Gill Sans MT" panose="020B0502020104020203"/>
                <a:ea typeface="+mn-ea"/>
                <a:cs typeface="+mn-cs"/>
              </a:rPr>
              <a:t>Bing Maps</a:t>
            </a:r>
          </a:p>
        </p:txBody>
      </p:sp>
      <p:sp>
        <p:nvSpPr>
          <p:cNvPr id="11" name="CasellaDiTesto 10">
            <a:extLst>
              <a:ext uri="{FF2B5EF4-FFF2-40B4-BE49-F238E27FC236}">
                <a16:creationId xmlns:a16="http://schemas.microsoft.com/office/drawing/2014/main" id="{3AC1FDBC-4EDF-4D33-B239-9E499CD308BD}"/>
              </a:ext>
            </a:extLst>
          </p:cNvPr>
          <p:cNvSpPr txBox="1"/>
          <p:nvPr/>
        </p:nvSpPr>
        <p:spPr>
          <a:xfrm>
            <a:off x="332198" y="1591861"/>
            <a:ext cx="11527603" cy="507831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it-IT" b="0" dirty="0">
                <a:solidFill>
                  <a:srgbClr val="569CD6"/>
                </a:solidFill>
                <a:effectLst/>
                <a:latin typeface="Consolas" panose="020B0609020204030204" pitchFamily="49" charset="0"/>
              </a:rPr>
              <a:t>function</a:t>
            </a:r>
            <a:r>
              <a:rPr lang="it-IT" b="0" dirty="0">
                <a:solidFill>
                  <a:srgbClr val="D4D4D4"/>
                </a:solidFill>
                <a:effectLst/>
                <a:latin typeface="Consolas" panose="020B0609020204030204" pitchFamily="49" charset="0"/>
              </a:rPr>
              <a:t> </a:t>
            </a:r>
            <a:r>
              <a:rPr lang="it-IT" b="0" dirty="0" err="1">
                <a:solidFill>
                  <a:srgbClr val="DCDCAA"/>
                </a:solidFill>
                <a:effectLst/>
                <a:latin typeface="Consolas" panose="020B0609020204030204" pitchFamily="49" charset="0"/>
              </a:rPr>
              <a:t>GetMap</a:t>
            </a:r>
            <a:r>
              <a:rPr lang="it-IT" b="0" dirty="0">
                <a:solidFill>
                  <a:srgbClr val="D4D4D4"/>
                </a:solidFill>
                <a:effectLst/>
                <a:latin typeface="Consolas" panose="020B0609020204030204" pitchFamily="49" charset="0"/>
              </a:rPr>
              <a:t>(</a:t>
            </a:r>
            <a:r>
              <a:rPr lang="it-IT" b="0" dirty="0">
                <a:solidFill>
                  <a:srgbClr val="9CDCFE"/>
                </a:solidFill>
                <a:effectLst/>
                <a:latin typeface="Consolas" panose="020B0609020204030204" pitchFamily="49" charset="0"/>
              </a:rPr>
              <a:t>latitudine</a:t>
            </a:r>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longitudine</a:t>
            </a:r>
            <a:r>
              <a:rPr lang="it-IT" b="0" dirty="0">
                <a:solidFill>
                  <a:srgbClr val="D4D4D4"/>
                </a:solidFill>
                <a:effectLst/>
                <a:latin typeface="Consolas" panose="020B0609020204030204" pitchFamily="49" charset="0"/>
              </a:rPr>
              <a:t>) {</a:t>
            </a:r>
          </a:p>
          <a:p>
            <a:r>
              <a:rPr lang="it-IT" b="0" dirty="0">
                <a:solidFill>
                  <a:srgbClr val="D4D4D4"/>
                </a:solidFill>
                <a:effectLst/>
                <a:latin typeface="Consolas" panose="020B0609020204030204" pitchFamily="49" charset="0"/>
              </a:rPr>
              <a:t>    </a:t>
            </a:r>
            <a:r>
              <a:rPr lang="it-IT" b="0" dirty="0">
                <a:solidFill>
                  <a:srgbClr val="6A9955"/>
                </a:solidFill>
                <a:effectLst/>
                <a:latin typeface="Consolas" panose="020B0609020204030204" pitchFamily="49" charset="0"/>
              </a:rPr>
              <a:t>//inizializzo la mappa</a:t>
            </a:r>
            <a:endParaRPr lang="it-IT" b="0" dirty="0">
              <a:solidFill>
                <a:srgbClr val="D4D4D4"/>
              </a:solidFill>
              <a:effectLst/>
              <a:latin typeface="Consolas" panose="020B0609020204030204" pitchFamily="49" charset="0"/>
            </a:endParaRPr>
          </a:p>
          <a:p>
            <a:r>
              <a:rPr lang="it-IT" b="0" dirty="0">
                <a:solidFill>
                  <a:srgbClr val="D4D4D4"/>
                </a:solidFill>
                <a:effectLst/>
                <a:latin typeface="Consolas" panose="020B0609020204030204" pitchFamily="49" charset="0"/>
              </a:rPr>
              <a:t>    </a:t>
            </a:r>
            <a:r>
              <a:rPr lang="it-IT" b="0" dirty="0">
                <a:solidFill>
                  <a:srgbClr val="569CD6"/>
                </a:solidFill>
                <a:effectLst/>
                <a:latin typeface="Consolas" panose="020B0609020204030204" pitchFamily="49" charset="0"/>
              </a:rPr>
              <a:t>const</a:t>
            </a:r>
            <a:r>
              <a:rPr lang="it-IT" b="0" dirty="0">
                <a:solidFill>
                  <a:srgbClr val="D4D4D4"/>
                </a:solidFill>
                <a:effectLst/>
                <a:latin typeface="Consolas" panose="020B0609020204030204" pitchFamily="49" charset="0"/>
              </a:rPr>
              <a:t> </a:t>
            </a:r>
            <a:r>
              <a:rPr lang="it-IT" b="0" dirty="0" err="1">
                <a:solidFill>
                  <a:srgbClr val="4FC1FF"/>
                </a:solidFill>
                <a:effectLst/>
                <a:latin typeface="Consolas" panose="020B0609020204030204" pitchFamily="49" charset="0"/>
              </a:rPr>
              <a:t>map</a:t>
            </a:r>
            <a:r>
              <a:rPr lang="it-IT" b="0" dirty="0">
                <a:solidFill>
                  <a:srgbClr val="D4D4D4"/>
                </a:solidFill>
                <a:effectLst/>
                <a:latin typeface="Consolas" panose="020B0609020204030204" pitchFamily="49" charset="0"/>
              </a:rPr>
              <a:t> = </a:t>
            </a:r>
            <a:r>
              <a:rPr lang="it-IT" b="0" dirty="0">
                <a:solidFill>
                  <a:srgbClr val="569CD6"/>
                </a:solidFill>
                <a:effectLst/>
                <a:latin typeface="Consolas" panose="020B0609020204030204" pitchFamily="49" charset="0"/>
              </a:rPr>
              <a:t>new</a:t>
            </a:r>
            <a:r>
              <a:rPr lang="it-IT" b="0" dirty="0">
                <a:solidFill>
                  <a:srgbClr val="D4D4D4"/>
                </a:solidFill>
                <a:effectLst/>
                <a:latin typeface="Consolas" panose="020B0609020204030204" pitchFamily="49" charset="0"/>
              </a:rPr>
              <a:t> </a:t>
            </a:r>
            <a:r>
              <a:rPr lang="it-IT" b="0" dirty="0" err="1">
                <a:solidFill>
                  <a:srgbClr val="9CDCFE"/>
                </a:solidFill>
                <a:effectLst/>
                <a:latin typeface="Consolas" panose="020B0609020204030204" pitchFamily="49" charset="0"/>
              </a:rPr>
              <a:t>Microsoft</a:t>
            </a:r>
            <a:r>
              <a:rPr lang="it-IT" b="0" dirty="0" err="1">
                <a:solidFill>
                  <a:srgbClr val="D4D4D4"/>
                </a:solidFill>
                <a:effectLst/>
                <a:latin typeface="Consolas" panose="020B0609020204030204" pitchFamily="49" charset="0"/>
              </a:rPr>
              <a:t>.</a:t>
            </a:r>
            <a:r>
              <a:rPr lang="it-IT" b="0" dirty="0" err="1">
                <a:solidFill>
                  <a:srgbClr val="9CDCFE"/>
                </a:solidFill>
                <a:effectLst/>
                <a:latin typeface="Consolas" panose="020B0609020204030204" pitchFamily="49" charset="0"/>
              </a:rPr>
              <a:t>Maps</a:t>
            </a:r>
            <a:r>
              <a:rPr lang="it-IT" b="0" dirty="0" err="1">
                <a:solidFill>
                  <a:srgbClr val="D4D4D4"/>
                </a:solidFill>
                <a:effectLst/>
                <a:latin typeface="Consolas" panose="020B0609020204030204" pitchFamily="49" charset="0"/>
              </a:rPr>
              <a:t>.</a:t>
            </a:r>
            <a:r>
              <a:rPr lang="it-IT" b="0" dirty="0" err="1">
                <a:solidFill>
                  <a:srgbClr val="DCDCAA"/>
                </a:solidFill>
                <a:effectLst/>
                <a:latin typeface="Consolas" panose="020B0609020204030204" pitchFamily="49" charset="0"/>
              </a:rPr>
              <a:t>Map</a:t>
            </a:r>
            <a:r>
              <a:rPr lang="it-IT" b="0" dirty="0">
                <a:solidFill>
                  <a:srgbClr val="D4D4D4"/>
                </a:solidFill>
                <a:effectLst/>
                <a:latin typeface="Consolas" panose="020B0609020204030204" pitchFamily="49" charset="0"/>
              </a:rPr>
              <a:t>(</a:t>
            </a:r>
            <a:r>
              <a:rPr lang="it-IT" b="0" dirty="0">
                <a:solidFill>
                  <a:srgbClr val="CE9178"/>
                </a:solidFill>
                <a:effectLst/>
                <a:latin typeface="Consolas" panose="020B0609020204030204" pitchFamily="49" charset="0"/>
              </a:rPr>
              <a:t>'#</a:t>
            </a:r>
            <a:r>
              <a:rPr lang="it-IT" b="0" dirty="0" err="1">
                <a:solidFill>
                  <a:srgbClr val="CE9178"/>
                </a:solidFill>
                <a:effectLst/>
                <a:latin typeface="Consolas" panose="020B0609020204030204" pitchFamily="49" charset="0"/>
              </a:rPr>
              <a:t>map</a:t>
            </a:r>
            <a:r>
              <a:rPr lang="it-IT" b="0" dirty="0">
                <a:solidFill>
                  <a:srgbClr val="CE9178"/>
                </a:solidFill>
                <a:effectLst/>
                <a:latin typeface="Consolas" panose="020B0609020204030204" pitchFamily="49" charset="0"/>
              </a:rPr>
              <a:t>'</a:t>
            </a:r>
            <a:r>
              <a:rPr lang="it-IT" b="0" dirty="0">
                <a:solidFill>
                  <a:srgbClr val="D4D4D4"/>
                </a:solidFill>
                <a:effectLst/>
                <a:latin typeface="Consolas" panose="020B0609020204030204" pitchFamily="49" charset="0"/>
              </a:rPr>
              <a:t>, {</a:t>
            </a:r>
          </a:p>
          <a:p>
            <a:r>
              <a:rPr lang="it-IT" b="0" dirty="0">
                <a:solidFill>
                  <a:srgbClr val="D4D4D4"/>
                </a:solidFill>
                <a:effectLst/>
                <a:latin typeface="Consolas" panose="020B0609020204030204" pitchFamily="49" charset="0"/>
              </a:rPr>
              <a:t>        </a:t>
            </a:r>
            <a:r>
              <a:rPr lang="it-IT" b="0" dirty="0" err="1">
                <a:solidFill>
                  <a:srgbClr val="9CDCFE"/>
                </a:solidFill>
                <a:effectLst/>
                <a:latin typeface="Consolas" panose="020B0609020204030204" pitchFamily="49" charset="0"/>
              </a:rPr>
              <a:t>credentials</a:t>
            </a:r>
            <a:r>
              <a:rPr lang="it-IT" b="0" dirty="0">
                <a:solidFill>
                  <a:srgbClr val="9CDCFE"/>
                </a:solidFill>
                <a:effectLst/>
                <a:latin typeface="Consolas" panose="020B0609020204030204" pitchFamily="49" charset="0"/>
              </a:rPr>
              <a:t>:</a:t>
            </a:r>
            <a:r>
              <a:rPr lang="it-IT" b="0" dirty="0">
                <a:solidFill>
                  <a:srgbClr val="D4D4D4"/>
                </a:solidFill>
                <a:effectLst/>
                <a:latin typeface="Consolas" panose="020B0609020204030204" pitchFamily="49" charset="0"/>
              </a:rPr>
              <a:t> </a:t>
            </a:r>
            <a:r>
              <a:rPr lang="it-IT" b="0" dirty="0">
                <a:solidFill>
                  <a:srgbClr val="4FC1FF"/>
                </a:solidFill>
                <a:effectLst/>
                <a:latin typeface="Consolas" panose="020B0609020204030204" pitchFamily="49" charset="0"/>
              </a:rPr>
              <a:t>KEY</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center:</a:t>
            </a:r>
            <a:r>
              <a:rPr lang="it-IT" b="0" dirty="0">
                <a:solidFill>
                  <a:srgbClr val="D4D4D4"/>
                </a:solidFill>
                <a:effectLst/>
                <a:latin typeface="Consolas" panose="020B0609020204030204" pitchFamily="49" charset="0"/>
              </a:rPr>
              <a:t> </a:t>
            </a:r>
            <a:r>
              <a:rPr lang="it-IT" b="0" dirty="0">
                <a:solidFill>
                  <a:srgbClr val="569CD6"/>
                </a:solidFill>
                <a:effectLst/>
                <a:latin typeface="Consolas" panose="020B0609020204030204" pitchFamily="49" charset="0"/>
              </a:rPr>
              <a:t>new</a:t>
            </a:r>
            <a:r>
              <a:rPr lang="it-IT" b="0" dirty="0">
                <a:solidFill>
                  <a:srgbClr val="D4D4D4"/>
                </a:solidFill>
                <a:effectLst/>
                <a:latin typeface="Consolas" panose="020B0609020204030204" pitchFamily="49" charset="0"/>
              </a:rPr>
              <a:t> </a:t>
            </a:r>
            <a:r>
              <a:rPr lang="it-IT" b="0" dirty="0" err="1">
                <a:solidFill>
                  <a:srgbClr val="9CDCFE"/>
                </a:solidFill>
                <a:effectLst/>
                <a:latin typeface="Consolas" panose="020B0609020204030204" pitchFamily="49" charset="0"/>
              </a:rPr>
              <a:t>Microsoft</a:t>
            </a:r>
            <a:r>
              <a:rPr lang="it-IT" b="0" dirty="0" err="1">
                <a:solidFill>
                  <a:srgbClr val="D4D4D4"/>
                </a:solidFill>
                <a:effectLst/>
                <a:latin typeface="Consolas" panose="020B0609020204030204" pitchFamily="49" charset="0"/>
              </a:rPr>
              <a:t>.</a:t>
            </a:r>
            <a:r>
              <a:rPr lang="it-IT" b="0" dirty="0" err="1">
                <a:solidFill>
                  <a:srgbClr val="9CDCFE"/>
                </a:solidFill>
                <a:effectLst/>
                <a:latin typeface="Consolas" panose="020B0609020204030204" pitchFamily="49" charset="0"/>
              </a:rPr>
              <a:t>Maps</a:t>
            </a:r>
            <a:r>
              <a:rPr lang="it-IT" b="0" dirty="0" err="1">
                <a:solidFill>
                  <a:srgbClr val="D4D4D4"/>
                </a:solidFill>
                <a:effectLst/>
                <a:latin typeface="Consolas" panose="020B0609020204030204" pitchFamily="49" charset="0"/>
              </a:rPr>
              <a:t>.</a:t>
            </a:r>
            <a:r>
              <a:rPr lang="it-IT" b="0" dirty="0" err="1">
                <a:solidFill>
                  <a:srgbClr val="DCDCAA"/>
                </a:solidFill>
                <a:effectLst/>
                <a:latin typeface="Consolas" panose="020B0609020204030204" pitchFamily="49" charset="0"/>
              </a:rPr>
              <a:t>Location</a:t>
            </a:r>
            <a:r>
              <a:rPr lang="it-IT" b="0" dirty="0">
                <a:solidFill>
                  <a:srgbClr val="D4D4D4"/>
                </a:solidFill>
                <a:effectLst/>
                <a:latin typeface="Consolas" panose="020B0609020204030204" pitchFamily="49" charset="0"/>
              </a:rPr>
              <a:t>(</a:t>
            </a:r>
            <a:r>
              <a:rPr lang="it-IT" b="0" dirty="0">
                <a:solidFill>
                  <a:srgbClr val="9CDCFE"/>
                </a:solidFill>
                <a:effectLst/>
                <a:latin typeface="Consolas" panose="020B0609020204030204" pitchFamily="49" charset="0"/>
              </a:rPr>
              <a:t>latitudine</a:t>
            </a:r>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longitudine</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    });</a:t>
            </a:r>
          </a:p>
          <a:p>
            <a:br>
              <a:rPr lang="it-IT" b="0" dirty="0">
                <a:solidFill>
                  <a:srgbClr val="D4D4D4"/>
                </a:solidFill>
                <a:effectLst/>
                <a:latin typeface="Consolas" panose="020B0609020204030204" pitchFamily="49" charset="0"/>
              </a:rPr>
            </a:br>
            <a:r>
              <a:rPr lang="it-IT" b="0" dirty="0">
                <a:solidFill>
                  <a:srgbClr val="D4D4D4"/>
                </a:solidFill>
                <a:effectLst/>
                <a:latin typeface="Consolas" panose="020B0609020204030204" pitchFamily="49" charset="0"/>
              </a:rPr>
              <a:t>    </a:t>
            </a:r>
            <a:r>
              <a:rPr lang="it-IT" b="0" dirty="0">
                <a:solidFill>
                  <a:srgbClr val="6A9955"/>
                </a:solidFill>
                <a:effectLst/>
                <a:latin typeface="Consolas" panose="020B0609020204030204" pitchFamily="49" charset="0"/>
              </a:rPr>
              <a:t>//attribuisco al </a:t>
            </a:r>
            <a:r>
              <a:rPr lang="it-IT" b="0" dirty="0" err="1">
                <a:solidFill>
                  <a:srgbClr val="6A9955"/>
                </a:solidFill>
                <a:effectLst/>
                <a:latin typeface="Consolas" panose="020B0609020204030204" pitchFamily="49" charset="0"/>
              </a:rPr>
              <a:t>pushpin</a:t>
            </a:r>
            <a:r>
              <a:rPr lang="it-IT" b="0" dirty="0">
                <a:solidFill>
                  <a:srgbClr val="6A9955"/>
                </a:solidFill>
                <a:effectLst/>
                <a:latin typeface="Consolas" panose="020B0609020204030204" pitchFamily="49" charset="0"/>
              </a:rPr>
              <a:t> il centro della mappa che corrisponde alla località richiesta</a:t>
            </a:r>
            <a:endParaRPr lang="it-IT" b="0" dirty="0">
              <a:solidFill>
                <a:srgbClr val="D4D4D4"/>
              </a:solidFill>
              <a:effectLst/>
              <a:latin typeface="Consolas" panose="020B0609020204030204" pitchFamily="49" charset="0"/>
            </a:endParaRPr>
          </a:p>
          <a:p>
            <a:r>
              <a:rPr lang="it-IT" b="0" dirty="0">
                <a:solidFill>
                  <a:srgbClr val="D4D4D4"/>
                </a:solidFill>
                <a:effectLst/>
                <a:latin typeface="Consolas" panose="020B0609020204030204" pitchFamily="49" charset="0"/>
              </a:rPr>
              <a:t>    </a:t>
            </a:r>
            <a:r>
              <a:rPr lang="it-IT" b="0" dirty="0">
                <a:solidFill>
                  <a:srgbClr val="569CD6"/>
                </a:solidFill>
                <a:effectLst/>
                <a:latin typeface="Consolas" panose="020B0609020204030204" pitchFamily="49" charset="0"/>
              </a:rPr>
              <a:t>const</a:t>
            </a:r>
            <a:r>
              <a:rPr lang="it-IT" b="0" dirty="0">
                <a:solidFill>
                  <a:srgbClr val="D4D4D4"/>
                </a:solidFill>
                <a:effectLst/>
                <a:latin typeface="Consolas" panose="020B0609020204030204" pitchFamily="49" charset="0"/>
              </a:rPr>
              <a:t> </a:t>
            </a:r>
            <a:r>
              <a:rPr lang="it-IT" b="0" dirty="0">
                <a:solidFill>
                  <a:srgbClr val="4FC1FF"/>
                </a:solidFill>
                <a:effectLst/>
                <a:latin typeface="Consolas" panose="020B0609020204030204" pitchFamily="49" charset="0"/>
              </a:rPr>
              <a:t>center</a:t>
            </a:r>
            <a:r>
              <a:rPr lang="it-IT" b="0" dirty="0">
                <a:solidFill>
                  <a:srgbClr val="D4D4D4"/>
                </a:solidFill>
                <a:effectLst/>
                <a:latin typeface="Consolas" panose="020B0609020204030204" pitchFamily="49" charset="0"/>
              </a:rPr>
              <a:t> = </a:t>
            </a:r>
            <a:r>
              <a:rPr lang="it-IT" b="0" dirty="0" err="1">
                <a:solidFill>
                  <a:srgbClr val="4FC1FF"/>
                </a:solidFill>
                <a:effectLst/>
                <a:latin typeface="Consolas" panose="020B0609020204030204" pitchFamily="49" charset="0"/>
              </a:rPr>
              <a:t>map</a:t>
            </a:r>
            <a:r>
              <a:rPr lang="it-IT" b="0" dirty="0" err="1">
                <a:solidFill>
                  <a:srgbClr val="D4D4D4"/>
                </a:solidFill>
                <a:effectLst/>
                <a:latin typeface="Consolas" panose="020B0609020204030204" pitchFamily="49" charset="0"/>
              </a:rPr>
              <a:t>.</a:t>
            </a:r>
            <a:r>
              <a:rPr lang="it-IT" b="0" dirty="0" err="1">
                <a:solidFill>
                  <a:srgbClr val="DCDCAA"/>
                </a:solidFill>
                <a:effectLst/>
                <a:latin typeface="Consolas" panose="020B0609020204030204" pitchFamily="49" charset="0"/>
              </a:rPr>
              <a:t>getCenter</a:t>
            </a:r>
            <a:r>
              <a:rPr lang="it-IT" b="0" dirty="0">
                <a:solidFill>
                  <a:srgbClr val="D4D4D4"/>
                </a:solidFill>
                <a:effectLst/>
                <a:latin typeface="Consolas" panose="020B0609020204030204" pitchFamily="49" charset="0"/>
              </a:rPr>
              <a:t>();</a:t>
            </a:r>
          </a:p>
          <a:p>
            <a:br>
              <a:rPr lang="it-IT" b="0" dirty="0">
                <a:solidFill>
                  <a:srgbClr val="D4D4D4"/>
                </a:solidFill>
                <a:effectLst/>
                <a:latin typeface="Consolas" panose="020B0609020204030204" pitchFamily="49" charset="0"/>
              </a:rPr>
            </a:br>
            <a:r>
              <a:rPr lang="it-IT" b="0" dirty="0">
                <a:solidFill>
                  <a:srgbClr val="D4D4D4"/>
                </a:solidFill>
                <a:effectLst/>
                <a:latin typeface="Consolas" panose="020B0609020204030204" pitchFamily="49" charset="0"/>
              </a:rPr>
              <a:t>    </a:t>
            </a:r>
            <a:r>
              <a:rPr lang="it-IT" b="0" dirty="0">
                <a:solidFill>
                  <a:srgbClr val="569CD6"/>
                </a:solidFill>
                <a:effectLst/>
                <a:latin typeface="Consolas" panose="020B0609020204030204" pitchFamily="49" charset="0"/>
              </a:rPr>
              <a:t>const</a:t>
            </a:r>
            <a:r>
              <a:rPr lang="it-IT" b="0" dirty="0">
                <a:solidFill>
                  <a:srgbClr val="D4D4D4"/>
                </a:solidFill>
                <a:effectLst/>
                <a:latin typeface="Consolas" panose="020B0609020204030204" pitchFamily="49" charset="0"/>
              </a:rPr>
              <a:t> </a:t>
            </a:r>
            <a:r>
              <a:rPr lang="it-IT" b="0" dirty="0">
                <a:solidFill>
                  <a:srgbClr val="4FC1FF"/>
                </a:solidFill>
                <a:effectLst/>
                <a:latin typeface="Consolas" panose="020B0609020204030204" pitchFamily="49" charset="0"/>
              </a:rPr>
              <a:t>pin</a:t>
            </a:r>
            <a:r>
              <a:rPr lang="it-IT" b="0" dirty="0">
                <a:solidFill>
                  <a:srgbClr val="D4D4D4"/>
                </a:solidFill>
                <a:effectLst/>
                <a:latin typeface="Consolas" panose="020B0609020204030204" pitchFamily="49" charset="0"/>
              </a:rPr>
              <a:t> = </a:t>
            </a:r>
            <a:r>
              <a:rPr lang="it-IT" b="0" dirty="0">
                <a:solidFill>
                  <a:srgbClr val="569CD6"/>
                </a:solidFill>
                <a:effectLst/>
                <a:latin typeface="Consolas" panose="020B0609020204030204" pitchFamily="49" charset="0"/>
              </a:rPr>
              <a:t>new</a:t>
            </a:r>
            <a:r>
              <a:rPr lang="it-IT" b="0" dirty="0">
                <a:solidFill>
                  <a:srgbClr val="D4D4D4"/>
                </a:solidFill>
                <a:effectLst/>
                <a:latin typeface="Consolas" panose="020B0609020204030204" pitchFamily="49" charset="0"/>
              </a:rPr>
              <a:t> </a:t>
            </a:r>
            <a:r>
              <a:rPr lang="it-IT" b="0" dirty="0" err="1">
                <a:solidFill>
                  <a:srgbClr val="9CDCFE"/>
                </a:solidFill>
                <a:effectLst/>
                <a:latin typeface="Consolas" panose="020B0609020204030204" pitchFamily="49" charset="0"/>
              </a:rPr>
              <a:t>Microsoft</a:t>
            </a:r>
            <a:r>
              <a:rPr lang="it-IT" b="0" dirty="0" err="1">
                <a:solidFill>
                  <a:srgbClr val="D4D4D4"/>
                </a:solidFill>
                <a:effectLst/>
                <a:latin typeface="Consolas" panose="020B0609020204030204" pitchFamily="49" charset="0"/>
              </a:rPr>
              <a:t>.</a:t>
            </a:r>
            <a:r>
              <a:rPr lang="it-IT" b="0" dirty="0" err="1">
                <a:solidFill>
                  <a:srgbClr val="9CDCFE"/>
                </a:solidFill>
                <a:effectLst/>
                <a:latin typeface="Consolas" panose="020B0609020204030204" pitchFamily="49" charset="0"/>
              </a:rPr>
              <a:t>Maps</a:t>
            </a:r>
            <a:r>
              <a:rPr lang="it-IT" b="0" dirty="0" err="1">
                <a:solidFill>
                  <a:srgbClr val="D4D4D4"/>
                </a:solidFill>
                <a:effectLst/>
                <a:latin typeface="Consolas" panose="020B0609020204030204" pitchFamily="49" charset="0"/>
              </a:rPr>
              <a:t>.</a:t>
            </a:r>
            <a:r>
              <a:rPr lang="it-IT" b="0" dirty="0" err="1">
                <a:solidFill>
                  <a:srgbClr val="DCDCAA"/>
                </a:solidFill>
                <a:effectLst/>
                <a:latin typeface="Consolas" panose="020B0609020204030204" pitchFamily="49" charset="0"/>
              </a:rPr>
              <a:t>Pushpin</a:t>
            </a:r>
            <a:r>
              <a:rPr lang="it-IT" b="0" dirty="0">
                <a:solidFill>
                  <a:srgbClr val="D4D4D4"/>
                </a:solidFill>
                <a:effectLst/>
                <a:latin typeface="Consolas" panose="020B0609020204030204" pitchFamily="49" charset="0"/>
              </a:rPr>
              <a:t>(</a:t>
            </a:r>
            <a:r>
              <a:rPr lang="it-IT" b="0" dirty="0">
                <a:solidFill>
                  <a:srgbClr val="4FC1FF"/>
                </a:solidFill>
                <a:effectLst/>
                <a:latin typeface="Consolas" panose="020B0609020204030204" pitchFamily="49" charset="0"/>
              </a:rPr>
              <a:t>center</a:t>
            </a:r>
            <a:r>
              <a:rPr lang="it-IT" b="0" dirty="0">
                <a:solidFill>
                  <a:srgbClr val="D4D4D4"/>
                </a:solidFill>
                <a:effectLst/>
                <a:latin typeface="Consolas" panose="020B0609020204030204" pitchFamily="49" charset="0"/>
              </a:rPr>
              <a:t>, {</a:t>
            </a:r>
          </a:p>
          <a:p>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color:</a:t>
            </a:r>
            <a:r>
              <a:rPr lang="it-IT" b="0" dirty="0">
                <a:solidFill>
                  <a:srgbClr val="D4D4D4"/>
                </a:solidFill>
                <a:effectLst/>
                <a:latin typeface="Consolas" panose="020B0609020204030204" pitchFamily="49" charset="0"/>
              </a:rPr>
              <a:t> </a:t>
            </a:r>
            <a:r>
              <a:rPr lang="it-IT" b="0" dirty="0">
                <a:solidFill>
                  <a:srgbClr val="CE9178"/>
                </a:solidFill>
                <a:effectLst/>
                <a:latin typeface="Consolas" panose="020B0609020204030204" pitchFamily="49" charset="0"/>
              </a:rPr>
              <a:t>'red'</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        </a:t>
            </a:r>
            <a:r>
              <a:rPr lang="it-IT" b="0" dirty="0" err="1">
                <a:solidFill>
                  <a:srgbClr val="9CDCFE"/>
                </a:solidFill>
                <a:effectLst/>
                <a:latin typeface="Consolas" panose="020B0609020204030204" pitchFamily="49" charset="0"/>
              </a:rPr>
              <a:t>title</a:t>
            </a:r>
            <a:r>
              <a:rPr lang="it-IT" b="0" dirty="0">
                <a:solidFill>
                  <a:srgbClr val="9CDCFE"/>
                </a:solidFill>
                <a:effectLst/>
                <a:latin typeface="Consolas" panose="020B0609020204030204" pitchFamily="49" charset="0"/>
              </a:rPr>
              <a:t>:</a:t>
            </a:r>
            <a:r>
              <a:rPr lang="it-IT" b="0" dirty="0">
                <a:solidFill>
                  <a:srgbClr val="D4D4D4"/>
                </a:solidFill>
                <a:effectLst/>
                <a:latin typeface="Consolas" panose="020B0609020204030204" pitchFamily="49" charset="0"/>
              </a:rPr>
              <a:t> </a:t>
            </a:r>
            <a:r>
              <a:rPr lang="it-IT" b="0" dirty="0">
                <a:solidFill>
                  <a:srgbClr val="CE9178"/>
                </a:solidFill>
                <a:effectLst/>
                <a:latin typeface="Consolas" panose="020B0609020204030204" pitchFamily="49" charset="0"/>
              </a:rPr>
              <a:t>'Here </a:t>
            </a:r>
            <a:r>
              <a:rPr lang="it-IT" b="0" dirty="0" err="1">
                <a:solidFill>
                  <a:srgbClr val="CE9178"/>
                </a:solidFill>
                <a:effectLst/>
                <a:latin typeface="Consolas" panose="020B0609020204030204" pitchFamily="49" charset="0"/>
              </a:rPr>
              <a:t>you</a:t>
            </a:r>
            <a:r>
              <a:rPr lang="it-IT" b="0" dirty="0">
                <a:solidFill>
                  <a:srgbClr val="CE9178"/>
                </a:solidFill>
                <a:effectLst/>
                <a:latin typeface="Consolas" panose="020B0609020204030204" pitchFamily="49" charset="0"/>
              </a:rPr>
              <a:t> are!'</a:t>
            </a:r>
            <a:endParaRPr lang="it-IT" b="0" dirty="0">
              <a:solidFill>
                <a:srgbClr val="D4D4D4"/>
              </a:solidFill>
              <a:effectLst/>
              <a:latin typeface="Consolas" panose="020B0609020204030204" pitchFamily="49" charset="0"/>
            </a:endParaRPr>
          </a:p>
          <a:p>
            <a:r>
              <a:rPr lang="it-IT" b="0" dirty="0">
                <a:solidFill>
                  <a:srgbClr val="D4D4D4"/>
                </a:solidFill>
                <a:effectLst/>
                <a:latin typeface="Consolas" panose="020B0609020204030204" pitchFamily="49" charset="0"/>
              </a:rPr>
              <a:t>    })</a:t>
            </a:r>
          </a:p>
          <a:p>
            <a:r>
              <a:rPr lang="it-IT" b="0" dirty="0">
                <a:solidFill>
                  <a:srgbClr val="D4D4D4"/>
                </a:solidFill>
                <a:effectLst/>
                <a:latin typeface="Consolas" panose="020B0609020204030204" pitchFamily="49" charset="0"/>
              </a:rPr>
              <a:t>        </a:t>
            </a:r>
          </a:p>
          <a:p>
            <a:r>
              <a:rPr lang="it-IT" b="0" dirty="0">
                <a:solidFill>
                  <a:srgbClr val="D4D4D4"/>
                </a:solidFill>
                <a:effectLst/>
                <a:latin typeface="Consolas" panose="020B0609020204030204" pitchFamily="49" charset="0"/>
              </a:rPr>
              <a:t>    </a:t>
            </a:r>
            <a:r>
              <a:rPr lang="it-IT" b="0" dirty="0">
                <a:solidFill>
                  <a:srgbClr val="6A9955"/>
                </a:solidFill>
                <a:effectLst/>
                <a:latin typeface="Consolas" panose="020B0609020204030204" pitchFamily="49" charset="0"/>
              </a:rPr>
              <a:t>//inserisco il </a:t>
            </a:r>
            <a:r>
              <a:rPr lang="it-IT" b="0" dirty="0" err="1">
                <a:solidFill>
                  <a:srgbClr val="6A9955"/>
                </a:solidFill>
                <a:effectLst/>
                <a:latin typeface="Consolas" panose="020B0609020204030204" pitchFamily="49" charset="0"/>
              </a:rPr>
              <a:t>pushpin</a:t>
            </a:r>
            <a:r>
              <a:rPr lang="it-IT" b="0" dirty="0">
                <a:solidFill>
                  <a:srgbClr val="6A9955"/>
                </a:solidFill>
                <a:effectLst/>
                <a:latin typeface="Consolas" panose="020B0609020204030204" pitchFamily="49" charset="0"/>
              </a:rPr>
              <a:t> nella mappa</a:t>
            </a:r>
            <a:endParaRPr lang="it-IT" b="0" dirty="0">
              <a:solidFill>
                <a:srgbClr val="D4D4D4"/>
              </a:solidFill>
              <a:effectLst/>
              <a:latin typeface="Consolas" panose="020B0609020204030204" pitchFamily="49" charset="0"/>
            </a:endParaRPr>
          </a:p>
          <a:p>
            <a:r>
              <a:rPr lang="it-IT" b="0" dirty="0">
                <a:solidFill>
                  <a:srgbClr val="D4D4D4"/>
                </a:solidFill>
                <a:effectLst/>
                <a:latin typeface="Consolas" panose="020B0609020204030204" pitchFamily="49" charset="0"/>
              </a:rPr>
              <a:t>    </a:t>
            </a:r>
            <a:r>
              <a:rPr lang="it-IT" b="0" dirty="0" err="1">
                <a:solidFill>
                  <a:srgbClr val="4FC1FF"/>
                </a:solidFill>
                <a:effectLst/>
                <a:latin typeface="Consolas" panose="020B0609020204030204" pitchFamily="49" charset="0"/>
              </a:rPr>
              <a:t>map</a:t>
            </a:r>
            <a:r>
              <a:rPr lang="it-IT" b="0" dirty="0" err="1">
                <a:solidFill>
                  <a:srgbClr val="D4D4D4"/>
                </a:solidFill>
                <a:effectLst/>
                <a:latin typeface="Consolas" panose="020B0609020204030204" pitchFamily="49" charset="0"/>
              </a:rPr>
              <a:t>.</a:t>
            </a:r>
            <a:r>
              <a:rPr lang="it-IT" b="0" dirty="0" err="1">
                <a:solidFill>
                  <a:srgbClr val="9CDCFE"/>
                </a:solidFill>
                <a:effectLst/>
                <a:latin typeface="Consolas" panose="020B0609020204030204" pitchFamily="49" charset="0"/>
              </a:rPr>
              <a:t>entities</a:t>
            </a:r>
            <a:r>
              <a:rPr lang="it-IT" b="0" dirty="0" err="1">
                <a:solidFill>
                  <a:srgbClr val="D4D4D4"/>
                </a:solidFill>
                <a:effectLst/>
                <a:latin typeface="Consolas" panose="020B0609020204030204" pitchFamily="49" charset="0"/>
              </a:rPr>
              <a:t>.</a:t>
            </a:r>
            <a:r>
              <a:rPr lang="it-IT" b="0" dirty="0" err="1">
                <a:solidFill>
                  <a:srgbClr val="DCDCAA"/>
                </a:solidFill>
                <a:effectLst/>
                <a:latin typeface="Consolas" panose="020B0609020204030204" pitchFamily="49" charset="0"/>
              </a:rPr>
              <a:t>push</a:t>
            </a:r>
            <a:r>
              <a:rPr lang="it-IT" b="0" dirty="0">
                <a:solidFill>
                  <a:srgbClr val="D4D4D4"/>
                </a:solidFill>
                <a:effectLst/>
                <a:latin typeface="Consolas" panose="020B0609020204030204" pitchFamily="49" charset="0"/>
              </a:rPr>
              <a:t>(</a:t>
            </a:r>
            <a:r>
              <a:rPr lang="it-IT" b="0" dirty="0">
                <a:solidFill>
                  <a:srgbClr val="4FC1FF"/>
                </a:solidFill>
                <a:effectLst/>
                <a:latin typeface="Consolas" panose="020B0609020204030204" pitchFamily="49" charset="0"/>
              </a:rPr>
              <a:t>pin</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794416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8A9A6D4A-7436-47BB-A867-DA273D812586}"/>
              </a:ext>
            </a:extLst>
          </p:cNvPr>
          <p:cNvSpPr txBox="1"/>
          <p:nvPr/>
        </p:nvSpPr>
        <p:spPr>
          <a:xfrm>
            <a:off x="2116284" y="312762"/>
            <a:ext cx="9842036" cy="62324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DOCTYPE</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html</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html</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head</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title</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Polo Foto - Scatta con noi</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title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rel</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stylesheet</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"ScattaConNoi.css"</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meta</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name</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viewport</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content</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width</a:t>
            </a:r>
            <a:r>
              <a:rPr lang="it-IT" sz="1050" b="0" dirty="0">
                <a:solidFill>
                  <a:srgbClr val="CE9178"/>
                </a:solidFill>
                <a:effectLst/>
                <a:latin typeface="Consolas" panose="020B0609020204030204" pitchFamily="49" charset="0"/>
              </a:rPr>
              <a:t>=device-</a:t>
            </a:r>
            <a:r>
              <a:rPr lang="it-IT" sz="1050" b="0" dirty="0" err="1">
                <a:solidFill>
                  <a:srgbClr val="CE9178"/>
                </a:solidFill>
                <a:effectLst/>
                <a:latin typeface="Consolas" panose="020B0609020204030204" pitchFamily="49" charset="0"/>
              </a:rPr>
              <a:t>width,initial</a:t>
            </a:r>
            <a:r>
              <a:rPr lang="it-IT" sz="1050" b="0" dirty="0">
                <a:solidFill>
                  <a:srgbClr val="CE9178"/>
                </a:solidFill>
                <a:effectLst/>
                <a:latin typeface="Consolas" panose="020B0609020204030204" pitchFamily="49" charset="0"/>
              </a:rPr>
              <a:t>-scale=1.0"</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rel</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preconnect</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"https://fonts.gstatic.com"</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"https://fonts.googleapis.com/css2?family=Raleway&amp;display=swap"</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rel</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stylesheet</a:t>
            </a:r>
            <a:r>
              <a:rPr lang="it-IT" sz="1050" b="0" dirty="0">
                <a:solidFill>
                  <a:srgbClr val="CE9178"/>
                </a:solidFill>
                <a:effectLst/>
                <a:latin typeface="Consolas" panose="020B0609020204030204" pitchFamily="49" charset="0"/>
              </a:rPr>
              <a:t>"</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script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"ScattaConNoi.js"</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defer</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script</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script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'http://www.bing.com/api/</a:t>
            </a:r>
            <a:r>
              <a:rPr lang="it-IT" sz="1050" b="0" dirty="0" err="1">
                <a:solidFill>
                  <a:srgbClr val="CE9178"/>
                </a:solidFill>
                <a:effectLst/>
                <a:latin typeface="Consolas" panose="020B0609020204030204" pitchFamily="49" charset="0"/>
              </a:rPr>
              <a:t>maps</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mapcontrol</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async</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defer</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script</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head</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body</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header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nav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"nome"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Polo Foto</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"link"</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"C:\Users\giuli\Desktop\Giulia\Università\Web Programming\MHW1\MHW1.html"</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Home</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"C:\Users\giuli\Desktop\Giulia\Università\Web Programming\MHW3\About </a:t>
            </a:r>
            <a:r>
              <a:rPr lang="it-IT" sz="1050" b="0" dirty="0" err="1">
                <a:solidFill>
                  <a:srgbClr val="CE9178"/>
                </a:solidFill>
                <a:effectLst/>
                <a:latin typeface="Consolas" panose="020B0609020204030204" pitchFamily="49" charset="0"/>
              </a:rPr>
              <a:t>Us</a:t>
            </a:r>
            <a:r>
              <a:rPr lang="it-IT" sz="1050" b="0" dirty="0">
                <a:solidFill>
                  <a:srgbClr val="CE9178"/>
                </a:solidFill>
                <a:effectLst/>
                <a:latin typeface="Consolas" panose="020B0609020204030204" pitchFamily="49" charset="0"/>
              </a:rPr>
              <a:t>\MHW3.html"</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About </a:t>
            </a:r>
            <a:r>
              <a:rPr lang="it-IT" sz="1050" b="0" dirty="0" err="1">
                <a:solidFill>
                  <a:srgbClr val="D4D4D4"/>
                </a:solidFill>
                <a:effectLst/>
                <a:latin typeface="Consolas" panose="020B0609020204030204" pitchFamily="49" charset="0"/>
              </a:rPr>
              <a:t>us</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"C:\Users\giuli\Desktop\Giulia\Università\Web Programming\MHW2/MHW2.html"</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Products</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href</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"C:\Users\giuli\Desktop\Giulia\Università\Web Programming\MHW3\Dove Siamo/MHW3.html"</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Dove siamo</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"menu"</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nav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"intestazione"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programma le tue foto</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Polo Foto &gt; Home &gt; Scatta con noi</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header</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        </a:t>
            </a:r>
            <a:endParaRPr lang="it-IT" sz="1050" dirty="0"/>
          </a:p>
        </p:txBody>
      </p:sp>
      <p:sp>
        <p:nvSpPr>
          <p:cNvPr id="14" name="CasellaDiTesto 13">
            <a:extLst>
              <a:ext uri="{FF2B5EF4-FFF2-40B4-BE49-F238E27FC236}">
                <a16:creationId xmlns:a16="http://schemas.microsoft.com/office/drawing/2014/main" id="{AA4C2067-79D3-451E-B86E-40D55DA2800C}"/>
              </a:ext>
            </a:extLst>
          </p:cNvPr>
          <p:cNvSpPr txBox="1"/>
          <p:nvPr/>
        </p:nvSpPr>
        <p:spPr>
          <a:xfrm>
            <a:off x="468850" y="3136611"/>
            <a:ext cx="1251444" cy="584775"/>
          </a:xfrm>
          <a:prstGeom prst="rect">
            <a:avLst/>
          </a:prstGeom>
          <a:noFill/>
        </p:spPr>
        <p:txBody>
          <a:bodyPr wrap="square" rtlCol="0">
            <a:spAutoFit/>
          </a:bodyPr>
          <a:lstStyle/>
          <a:p>
            <a:r>
              <a:rPr lang="it-IT" sz="3200" dirty="0">
                <a:solidFill>
                  <a:schemeClr val="bg1"/>
                </a:solidFill>
              </a:rPr>
              <a:t>HTML</a:t>
            </a:r>
          </a:p>
        </p:txBody>
      </p:sp>
    </p:spTree>
    <p:extLst>
      <p:ext uri="{BB962C8B-B14F-4D97-AF65-F5344CB8AC3E}">
        <p14:creationId xmlns:p14="http://schemas.microsoft.com/office/powerpoint/2010/main" val="3678594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E2C4FB8-EB4B-495D-9999-A67FE2E6EBFB}"/>
              </a:ext>
            </a:extLst>
          </p:cNvPr>
          <p:cNvSpPr txBox="1"/>
          <p:nvPr/>
        </p:nvSpPr>
        <p:spPr>
          <a:xfrm>
            <a:off x="426720" y="231971"/>
            <a:ext cx="11338560" cy="6394058"/>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section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class</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"introduzione"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Miriam Monti e Salvo Storti sono due dei fotografi che lavorano qui in Polo Foto offrendoci </a:t>
            </a:r>
          </a:p>
          <a:p>
            <a:r>
              <a:rPr lang="it-IT" sz="1050" b="0" dirty="0">
                <a:solidFill>
                  <a:srgbClr val="D4D4D4"/>
                </a:solidFill>
                <a:effectLst/>
                <a:latin typeface="Consolas" panose="020B0609020204030204" pitchFamily="49" charset="0"/>
              </a:rPr>
              <a:t>                una vasta gamma di foto, disponibili nella sezione "Products" del nostro sito.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br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I loro generi preferiti sono rispettivamente paesaggistica e astrofotografia e, entrambe le categorie,</a:t>
            </a:r>
          </a:p>
          <a:p>
            <a:r>
              <a:rPr lang="it-IT" sz="1050" b="0" dirty="0">
                <a:solidFill>
                  <a:srgbClr val="D4D4D4"/>
                </a:solidFill>
                <a:effectLst/>
                <a:latin typeface="Consolas" panose="020B0609020204030204" pitchFamily="49" charset="0"/>
              </a:rPr>
              <a:t>                sono tuttavia caratterizzate da un attento studio delle condizioni ambientali e dei fattori esterni,</a:t>
            </a:r>
          </a:p>
          <a:p>
            <a:r>
              <a:rPr lang="it-IT" sz="1050" b="0" dirty="0">
                <a:solidFill>
                  <a:srgbClr val="D4D4D4"/>
                </a:solidFill>
                <a:effectLst/>
                <a:latin typeface="Consolas" panose="020B0609020204030204" pitchFamily="49" charset="0"/>
              </a:rPr>
              <a:t>                fondamentali per raggiungere e riprodurre gli obiettivi prefissati. È per questo motivo che hanno deciso</a:t>
            </a:r>
          </a:p>
          <a:p>
            <a:r>
              <a:rPr lang="it-IT" sz="1050" b="0" dirty="0">
                <a:solidFill>
                  <a:srgbClr val="D4D4D4"/>
                </a:solidFill>
                <a:effectLst/>
                <a:latin typeface="Consolas" panose="020B0609020204030204" pitchFamily="49" charset="0"/>
              </a:rPr>
              <a:t>                di </a:t>
            </a:r>
            <a:r>
              <a:rPr lang="it-IT" sz="1050" b="0" dirty="0" err="1">
                <a:solidFill>
                  <a:srgbClr val="D4D4D4"/>
                </a:solidFill>
                <a:effectLst/>
                <a:latin typeface="Consolas" panose="020B0609020204030204" pitchFamily="49" charset="0"/>
              </a:rPr>
              <a:t>offire</a:t>
            </a:r>
            <a:r>
              <a:rPr lang="it-IT" sz="1050" b="0" dirty="0">
                <a:solidFill>
                  <a:srgbClr val="D4D4D4"/>
                </a:solidFill>
                <a:effectLst/>
                <a:latin typeface="Consolas" panose="020B0609020204030204" pitchFamily="49" charset="0"/>
              </a:rPr>
              <a:t> la loro esperienza e le loro conoscenze per fornire delle linee guida su come comportarsi sul campo,</a:t>
            </a:r>
          </a:p>
          <a:p>
            <a:r>
              <a:rPr lang="it-IT" sz="1050" b="0" dirty="0">
                <a:solidFill>
                  <a:srgbClr val="D4D4D4"/>
                </a:solidFill>
                <a:effectLst/>
                <a:latin typeface="Consolas" panose="020B0609020204030204" pitchFamily="49" charset="0"/>
              </a:rPr>
              <a:t>                le decisioni da prendere in base alle condizioni esterne, dispensando ottimi consigli.</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"player"</a:t>
            </a:r>
            <a:r>
              <a:rPr lang="it-IT" sz="1050" b="0" dirty="0">
                <a:solidFill>
                  <a:srgbClr val="808080"/>
                </a:solidFill>
                <a:effectLst/>
                <a:latin typeface="Consolas" panose="020B0609020204030204" pitchFamily="49" charset="0"/>
              </a:rPr>
              <a:t>&gt;&lt;/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class</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"introduzione"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Questa sezione permette di ottenere informazioni utili per programmare una sessione fotografica in un dato giorno a una data ora.  </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form</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input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type</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"text"</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"citta"</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placeholder</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"Torino"</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input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type</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"date"</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"data"</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input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type</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submit</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submit</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value</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"find"</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form</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article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article</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section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footer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id</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utils</a:t>
            </a:r>
            <a:r>
              <a:rPr lang="it-IT" sz="1050" b="0" dirty="0">
                <a:solidFill>
                  <a:srgbClr val="CE9178"/>
                </a:solidFill>
                <a:effectLst/>
                <a:latin typeface="Consolas" panose="020B0609020204030204" pitchFamily="49" charset="0"/>
              </a:rPr>
              <a:t>"</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err="1">
                <a:solidFill>
                  <a:srgbClr val="D4D4D4"/>
                </a:solidFill>
                <a:effectLst/>
                <a:latin typeface="Consolas" panose="020B0609020204030204" pitchFamily="49" charset="0"/>
              </a:rPr>
              <a:t>created</a:t>
            </a:r>
            <a:r>
              <a:rPr lang="it-IT" sz="1050" b="0" dirty="0">
                <a:solidFill>
                  <a:srgbClr val="D4D4D4"/>
                </a:solidFill>
                <a:effectLst/>
                <a:latin typeface="Consolas" panose="020B0609020204030204" pitchFamily="49" charset="0"/>
              </a:rPr>
              <a:t> by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br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Giulia Pulvirenti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br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O46002059</a:t>
            </a: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span</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class</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"logo"</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img</a:t>
            </a:r>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src</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"immagini/logo.png"</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r>
              <a:rPr lang="it-IT" sz="1050" b="0" dirty="0">
                <a:solidFill>
                  <a:srgbClr val="D4D4D4"/>
                </a:solidFill>
                <a:effectLst/>
                <a:latin typeface="Consolas" panose="020B0609020204030204" pitchFamily="49" charset="0"/>
              </a:rPr>
              <a:t>Polo Foto</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p</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div</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err="1">
                <a:solidFill>
                  <a:srgbClr val="569CD6"/>
                </a:solidFill>
                <a:effectLst/>
                <a:latin typeface="Consolas" panose="020B0609020204030204" pitchFamily="49" charset="0"/>
              </a:rPr>
              <a:t>footer</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D4D4D4"/>
                </a:solidFill>
                <a:effectLst/>
                <a:latin typeface="Consolas" panose="020B0609020204030204" pitchFamily="49" charset="0"/>
              </a:rPr>
              <a:t>    </a:t>
            </a:r>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body</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r>
              <a:rPr lang="it-IT" sz="1050" b="0" dirty="0">
                <a:solidFill>
                  <a:srgbClr val="808080"/>
                </a:solidFill>
                <a:effectLst/>
                <a:latin typeface="Consolas" panose="020B0609020204030204" pitchFamily="49" charset="0"/>
              </a:rPr>
              <a:t>&lt;/</a:t>
            </a:r>
            <a:r>
              <a:rPr lang="it-IT" sz="1050" b="0" dirty="0">
                <a:solidFill>
                  <a:srgbClr val="569CD6"/>
                </a:solidFill>
                <a:effectLst/>
                <a:latin typeface="Consolas" panose="020B0609020204030204" pitchFamily="49" charset="0"/>
              </a:rPr>
              <a:t>html</a:t>
            </a:r>
            <a:r>
              <a:rPr lang="it-IT" sz="1050" b="0" dirty="0">
                <a:solidFill>
                  <a:srgbClr val="808080"/>
                </a:solidFill>
                <a:effectLst/>
                <a:latin typeface="Consolas" panose="020B0609020204030204" pitchFamily="49" charset="0"/>
              </a:rPr>
              <a:t>&gt;</a:t>
            </a:r>
            <a:endParaRPr lang="it-IT" sz="1050" b="0" dirty="0">
              <a:solidFill>
                <a:srgbClr val="D4D4D4"/>
              </a:solidFill>
              <a:effectLst/>
              <a:latin typeface="Consolas" panose="020B0609020204030204" pitchFamily="49" charset="0"/>
            </a:endParaRPr>
          </a:p>
          <a:p>
            <a:endParaRPr lang="it-IT" sz="1050" dirty="0"/>
          </a:p>
        </p:txBody>
      </p:sp>
    </p:spTree>
    <p:extLst>
      <p:ext uri="{BB962C8B-B14F-4D97-AF65-F5344CB8AC3E}">
        <p14:creationId xmlns:p14="http://schemas.microsoft.com/office/powerpoint/2010/main" val="2429384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75F9B81-19DA-439F-9428-F8158702D74F}"/>
              </a:ext>
            </a:extLst>
          </p:cNvPr>
          <p:cNvSpPr txBox="1"/>
          <p:nvPr/>
        </p:nvSpPr>
        <p:spPr>
          <a:xfrm>
            <a:off x="125612" y="99168"/>
            <a:ext cx="1251444" cy="584775"/>
          </a:xfrm>
          <a:prstGeom prst="rect">
            <a:avLst/>
          </a:prstGeom>
          <a:noFill/>
        </p:spPr>
        <p:txBody>
          <a:bodyPr wrap="square" rtlCol="0">
            <a:spAutoFit/>
          </a:bodyPr>
          <a:lstStyle/>
          <a:p>
            <a:r>
              <a:rPr lang="it-IT" sz="3200" dirty="0">
                <a:solidFill>
                  <a:schemeClr val="bg1"/>
                </a:solidFill>
              </a:rPr>
              <a:t>CSS</a:t>
            </a:r>
          </a:p>
        </p:txBody>
      </p:sp>
      <p:sp>
        <p:nvSpPr>
          <p:cNvPr id="10" name="CasellaDiTesto 9">
            <a:extLst>
              <a:ext uri="{FF2B5EF4-FFF2-40B4-BE49-F238E27FC236}">
                <a16:creationId xmlns:a16="http://schemas.microsoft.com/office/drawing/2014/main" id="{304D17A3-410E-4291-86CC-AFFFBFE09C2C}"/>
              </a:ext>
            </a:extLst>
          </p:cNvPr>
          <p:cNvSpPr txBox="1"/>
          <p:nvPr/>
        </p:nvSpPr>
        <p:spPr>
          <a:xfrm>
            <a:off x="125612" y="621099"/>
            <a:ext cx="3775142" cy="62324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endParaRPr lang="it-IT" sz="1050" b="0" dirty="0">
              <a:solidFill>
                <a:srgbClr val="D7BA7D"/>
              </a:solidFill>
              <a:effectLst/>
              <a:latin typeface="Consolas" panose="020B0609020204030204" pitchFamily="49" charset="0"/>
            </a:endParaRPr>
          </a:p>
          <a:p>
            <a:r>
              <a:rPr lang="it-IT" sz="1050" b="0" dirty="0">
                <a:solidFill>
                  <a:srgbClr val="D7BA7D"/>
                </a:solidFill>
                <a:effectLst/>
                <a:latin typeface="Consolas" panose="020B0609020204030204" pitchFamily="49" charset="0"/>
              </a:rPr>
              <a:t>body</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font-family</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a:t>
            </a:r>
            <a:r>
              <a:rPr lang="it-IT" sz="1050" b="0" dirty="0" err="1">
                <a:solidFill>
                  <a:srgbClr val="CE9178"/>
                </a:solidFill>
                <a:effectLst/>
                <a:latin typeface="Consolas" panose="020B0609020204030204" pitchFamily="49" charset="0"/>
              </a:rPr>
              <a:t>Raleway</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sans-serif</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7vh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color</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text-</a:t>
            </a:r>
            <a:r>
              <a:rPr lang="it-IT" sz="1050" b="0" dirty="0" err="1">
                <a:solidFill>
                  <a:srgbClr val="9CDCFE"/>
                </a:solidFill>
                <a:effectLst/>
                <a:latin typeface="Consolas" panose="020B0609020204030204" pitchFamily="49" charset="0"/>
              </a:rPr>
              <a:t>align</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nav</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191</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133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99</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0.7</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position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fixed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top</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space</a:t>
            </a:r>
            <a:r>
              <a:rPr lang="it-IT" sz="1050" b="0" dirty="0">
                <a:solidFill>
                  <a:srgbClr val="CE9178"/>
                </a:solidFill>
                <a:effectLst/>
                <a:latin typeface="Consolas" panose="020B0609020204030204" pitchFamily="49" charset="0"/>
              </a:rPr>
              <a:t>-between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0.5em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#menu</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none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CE9178"/>
                </a:solidFill>
                <a:effectLst/>
                <a:latin typeface="Consolas" panose="020B0609020204030204" pitchFamily="49" charset="0"/>
              </a:rPr>
              <a:t>-end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margin-right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3vw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endParaRPr lang="it-IT" sz="1050" b="0" dirty="0">
              <a:solidFill>
                <a:srgbClr val="D4D4D4"/>
              </a:solidFill>
              <a:effectLst/>
              <a:latin typeface="Consolas" panose="020B0609020204030204" pitchFamily="49" charset="0"/>
            </a:endParaRPr>
          </a:p>
          <a:p>
            <a:endParaRPr lang="it-IT" sz="1050" dirty="0"/>
          </a:p>
        </p:txBody>
      </p:sp>
      <p:sp>
        <p:nvSpPr>
          <p:cNvPr id="13" name="CasellaDiTesto 12">
            <a:extLst>
              <a:ext uri="{FF2B5EF4-FFF2-40B4-BE49-F238E27FC236}">
                <a16:creationId xmlns:a16="http://schemas.microsoft.com/office/drawing/2014/main" id="{22327A18-7D35-4AAA-914B-14BD2A8D20E9}"/>
              </a:ext>
            </a:extLst>
          </p:cNvPr>
          <p:cNvSpPr txBox="1"/>
          <p:nvPr/>
        </p:nvSpPr>
        <p:spPr>
          <a:xfrm>
            <a:off x="3900754" y="621099"/>
            <a:ext cx="4507289" cy="62324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#menu</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7vw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0.7vh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a</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color</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text-</a:t>
            </a:r>
            <a:r>
              <a:rPr lang="it-IT" sz="1050" b="0" dirty="0" err="1">
                <a:solidFill>
                  <a:srgbClr val="9CDCFE"/>
                </a:solidFill>
                <a:effectLst/>
                <a:latin typeface="Consolas" panose="020B0609020204030204" pitchFamily="49" charset="0"/>
              </a:rPr>
              <a:t>decoration</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none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a:hover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font-weight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bold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#nome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3vw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font-weight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bolder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border</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1px</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solid</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padding</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2px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4px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256</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256</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256</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0.3</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header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background-image</a:t>
            </a:r>
            <a:r>
              <a:rPr lang="it-IT" sz="1050" b="0" dirty="0">
                <a:solidFill>
                  <a:srgbClr val="D4D4D4"/>
                </a:solidFill>
                <a:effectLst/>
                <a:latin typeface="Consolas" panose="020B0609020204030204" pitchFamily="49" charset="0"/>
              </a:rPr>
              <a:t>: </a:t>
            </a:r>
            <a:r>
              <a:rPr lang="it-IT" sz="1050" b="0" dirty="0">
                <a:solidFill>
                  <a:srgbClr val="DCDCAA"/>
                </a:solidFill>
                <a:effectLst/>
                <a:latin typeface="Consolas" panose="020B0609020204030204" pitchFamily="49" charset="0"/>
              </a:rPr>
              <a:t>url</a:t>
            </a:r>
            <a:r>
              <a:rPr lang="it-IT" sz="1050" b="0" dirty="0">
                <a:solidFill>
                  <a:srgbClr val="D4D4D4"/>
                </a:solidFill>
                <a:effectLst/>
                <a:latin typeface="Consolas" panose="020B0609020204030204" pitchFamily="49" charset="0"/>
              </a:rPr>
              <a:t>(</a:t>
            </a:r>
            <a:r>
              <a:rPr lang="it-IT" sz="1050" b="0" dirty="0">
                <a:solidFill>
                  <a:srgbClr val="CE9178"/>
                </a:solidFill>
                <a:effectLst/>
                <a:latin typeface="Consolas" panose="020B0609020204030204" pitchFamily="49" charset="0"/>
              </a:rPr>
              <a:t>"immagini/PiazzaSanMarco.jpg"</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background-position</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a:t>
            </a:r>
            <a:r>
              <a:rPr lang="it-IT" sz="1050" b="0" dirty="0" err="1">
                <a:solidFill>
                  <a:srgbClr val="9CDCFE"/>
                </a:solidFill>
                <a:effectLst/>
                <a:latin typeface="Consolas" panose="020B0609020204030204" pitchFamily="49" charset="0"/>
              </a:rPr>
              <a:t>repeat</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no-</a:t>
            </a:r>
            <a:r>
              <a:rPr lang="it-IT" sz="1050" b="0" dirty="0" err="1">
                <a:solidFill>
                  <a:srgbClr val="CE9178"/>
                </a:solidFill>
                <a:effectLst/>
                <a:latin typeface="Consolas" panose="020B0609020204030204" pitchFamily="49" charset="0"/>
              </a:rPr>
              <a:t>repeat</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background-size</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cover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80vh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padding</a:t>
            </a:r>
            <a:r>
              <a:rPr lang="it-IT" sz="1050" b="0" dirty="0">
                <a:solidFill>
                  <a:srgbClr val="9CDCFE"/>
                </a:solidFill>
                <a:effectLst/>
                <a:latin typeface="Consolas" panose="020B0609020204030204" pitchFamily="49" charset="0"/>
              </a:rPr>
              <a:t>-top</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flex-direction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column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CE9178"/>
                </a:solidFill>
                <a:effectLst/>
                <a:latin typeface="Consolas" panose="020B0609020204030204" pitchFamily="49" charset="0"/>
              </a:rPr>
              <a:t>-end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position</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relative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p:txBody>
      </p:sp>
      <p:sp>
        <p:nvSpPr>
          <p:cNvPr id="14" name="CasellaDiTesto 13">
            <a:extLst>
              <a:ext uri="{FF2B5EF4-FFF2-40B4-BE49-F238E27FC236}">
                <a16:creationId xmlns:a16="http://schemas.microsoft.com/office/drawing/2014/main" id="{98CD48F5-980E-4FBB-918F-F16262793B47}"/>
              </a:ext>
            </a:extLst>
          </p:cNvPr>
          <p:cNvSpPr txBox="1"/>
          <p:nvPr/>
        </p:nvSpPr>
        <p:spPr>
          <a:xfrm>
            <a:off x="8408043" y="621099"/>
            <a:ext cx="3631185" cy="623247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header</a:t>
            </a:r>
            <a:r>
              <a:rPr lang="it-IT" sz="1050" b="0" dirty="0">
                <a:solidFill>
                  <a:srgbClr val="D7BA7D"/>
                </a:solidFill>
                <a:effectLst/>
                <a:latin typeface="Consolas" panose="020B0609020204030204" pitchFamily="49" charset="0"/>
              </a:rPr>
              <a:t>::</a:t>
            </a:r>
            <a:r>
              <a:rPr lang="it-IT" sz="1050" b="0" dirty="0" err="1">
                <a:solidFill>
                  <a:srgbClr val="D7BA7D"/>
                </a:solidFill>
                <a:effectLst/>
                <a:latin typeface="Consolas" panose="020B0609020204030204" pitchFamily="49" charset="0"/>
              </a:rPr>
              <a:t>before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content</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0.3</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position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absolute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top</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right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r>
              <a:rPr lang="it-IT" sz="1050" b="0" dirty="0" err="1">
                <a:solidFill>
                  <a:srgbClr val="D7BA7D"/>
                </a:solidFill>
                <a:effectLst/>
                <a:latin typeface="Consolas" panose="020B0609020204030204" pitchFamily="49" charset="0"/>
              </a:rPr>
              <a:t>header</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p</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0.8em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#intestazione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z-index</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1.4em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footer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color</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white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191</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133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99</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0.7</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9CDCFE"/>
                </a:solidFill>
                <a:effectLst/>
                <a:latin typeface="Consolas" panose="020B0609020204030204" pitchFamily="49" charset="0"/>
              </a:rPr>
              <a:t>-bottom</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flex-direction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row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space</a:t>
            </a:r>
            <a:r>
              <a:rPr lang="it-IT" sz="1050" b="0" dirty="0">
                <a:solidFill>
                  <a:srgbClr val="CE9178"/>
                </a:solidFill>
                <a:effectLst/>
                <a:latin typeface="Consolas" panose="020B0609020204030204" pitchFamily="49" charset="0"/>
              </a:rPr>
              <a:t>-between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0.5em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text-</a:t>
            </a:r>
            <a:r>
              <a:rPr lang="it-IT" sz="1050" b="0" dirty="0" err="1">
                <a:solidFill>
                  <a:srgbClr val="9CDCFE"/>
                </a:solidFill>
                <a:effectLst/>
                <a:latin typeface="Consolas" panose="020B0609020204030204" pitchFamily="49" charset="0"/>
              </a:rPr>
              <a:t>transform</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capitalize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#utils</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1rem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margin-left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endParaRPr lang="it-IT" sz="1050" b="0" dirty="0">
              <a:solidFill>
                <a:srgbClr val="D4D4D4"/>
              </a:solidFill>
              <a:effectLst/>
              <a:latin typeface="Consolas" panose="020B0609020204030204" pitchFamily="49" charset="0"/>
            </a:endParaRPr>
          </a:p>
        </p:txBody>
      </p:sp>
      <p:cxnSp>
        <p:nvCxnSpPr>
          <p:cNvPr id="15" name="Connettore diritto 14">
            <a:extLst>
              <a:ext uri="{FF2B5EF4-FFF2-40B4-BE49-F238E27FC236}">
                <a16:creationId xmlns:a16="http://schemas.microsoft.com/office/drawing/2014/main" id="{DF7036D8-2195-4517-87E9-E55BFC3ACBBE}"/>
              </a:ext>
            </a:extLst>
          </p:cNvPr>
          <p:cNvCxnSpPr>
            <a:cxnSpLocks/>
          </p:cNvCxnSpPr>
          <p:nvPr/>
        </p:nvCxnSpPr>
        <p:spPr>
          <a:xfrm>
            <a:off x="3946369" y="683943"/>
            <a:ext cx="0" cy="6174057"/>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Connettore diritto 15">
            <a:extLst>
              <a:ext uri="{FF2B5EF4-FFF2-40B4-BE49-F238E27FC236}">
                <a16:creationId xmlns:a16="http://schemas.microsoft.com/office/drawing/2014/main" id="{AEBD7139-D845-48CA-8FCB-9F05826E3A63}"/>
              </a:ext>
            </a:extLst>
          </p:cNvPr>
          <p:cNvCxnSpPr>
            <a:cxnSpLocks/>
          </p:cNvCxnSpPr>
          <p:nvPr/>
        </p:nvCxnSpPr>
        <p:spPr>
          <a:xfrm>
            <a:off x="8371135" y="683943"/>
            <a:ext cx="0" cy="6174057"/>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787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4BCBF7B-8462-4F91-A020-AF9E74D99760}"/>
              </a:ext>
            </a:extLst>
          </p:cNvPr>
          <p:cNvSpPr txBox="1"/>
          <p:nvPr/>
        </p:nvSpPr>
        <p:spPr>
          <a:xfrm>
            <a:off x="26508" y="0"/>
            <a:ext cx="3041373" cy="687880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endParaRPr lang="it-IT" sz="1050" b="0" dirty="0">
              <a:solidFill>
                <a:srgbClr val="D7BA7D"/>
              </a:solidFill>
              <a:effectLst/>
              <a:latin typeface="Consolas" panose="020B0609020204030204" pitchFamily="49" charset="0"/>
            </a:endParaRPr>
          </a:p>
          <a:p>
            <a:r>
              <a:rPr lang="it-IT" sz="1050" b="0" dirty="0" err="1">
                <a:solidFill>
                  <a:srgbClr val="D7BA7D"/>
                </a:solidFill>
                <a:effectLst/>
                <a:latin typeface="Consolas" panose="020B0609020204030204" pitchFamily="49" charset="0"/>
              </a:rPr>
              <a:t>footer</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.logo</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margin-right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flex-direction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row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space-around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footer</a:t>
            </a:r>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img</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footer</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p</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2rem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C586C0"/>
                </a:solidFill>
                <a:effectLst/>
                <a:latin typeface="Consolas" panose="020B0609020204030204" pitchFamily="49" charset="0"/>
              </a:rPr>
              <a:t>@media</a:t>
            </a:r>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max-width</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1200px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nav</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#link</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none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#menu</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block</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margin-right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#map</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article</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#player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D5786C0F-DEA3-4B5D-8414-371EF48D3F35}"/>
              </a:ext>
            </a:extLst>
          </p:cNvPr>
          <p:cNvSpPr txBox="1"/>
          <p:nvPr/>
        </p:nvSpPr>
        <p:spPr>
          <a:xfrm>
            <a:off x="3041373" y="0"/>
            <a:ext cx="3041373" cy="687880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endParaRPr lang="it-IT" sz="1050" b="0" dirty="0">
              <a:solidFill>
                <a:srgbClr val="C586C0"/>
              </a:solidFill>
              <a:effectLst/>
              <a:latin typeface="Consolas" panose="020B0609020204030204" pitchFamily="49" charset="0"/>
            </a:endParaRPr>
          </a:p>
          <a:p>
            <a:r>
              <a:rPr lang="it-IT" sz="1050" b="0" dirty="0">
                <a:solidFill>
                  <a:srgbClr val="C586C0"/>
                </a:solidFill>
                <a:effectLst/>
                <a:latin typeface="Consolas" panose="020B0609020204030204" pitchFamily="49" charset="0"/>
              </a:rPr>
              <a:t>@media</a:t>
            </a:r>
            <a:r>
              <a:rPr lang="it-IT" sz="1050" b="0" dirty="0">
                <a:solidFill>
                  <a:srgbClr val="D4D4D4"/>
                </a:solidFill>
                <a:effectLst/>
                <a:latin typeface="Consolas" panose="020B0609020204030204" pitchFamily="49" charset="0"/>
              </a:rPr>
              <a:t>(</a:t>
            </a:r>
            <a:r>
              <a:rPr lang="it-IT" sz="1050" b="0" dirty="0">
                <a:solidFill>
                  <a:srgbClr val="9CDCFE"/>
                </a:solidFill>
                <a:effectLst/>
                <a:latin typeface="Consolas" panose="020B0609020204030204" pitchFamily="49" charset="0"/>
              </a:rPr>
              <a:t>max-width</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800px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section</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.introduzione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80vw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18px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C586C0"/>
                </a:solidFill>
                <a:effectLst/>
                <a:latin typeface="Consolas" panose="020B0609020204030204" pitchFamily="49" charset="0"/>
              </a:rPr>
              <a:t>@media</a:t>
            </a:r>
            <a:r>
              <a:rPr lang="it-IT" sz="1050" b="0" dirty="0">
                <a:solidFill>
                  <a:srgbClr val="D4D4D4"/>
                </a:solidFill>
                <a:effectLst/>
                <a:latin typeface="Consolas" panose="020B0609020204030204" pitchFamily="49" charset="0"/>
              </a:rPr>
              <a:t>(</a:t>
            </a:r>
            <a:r>
              <a:rPr lang="it-IT" sz="1050" b="0" dirty="0">
                <a:solidFill>
                  <a:srgbClr val="9CDCFE"/>
                </a:solidFill>
                <a:effectLst/>
                <a:latin typeface="Consolas" panose="020B0609020204030204" pitchFamily="49" charset="0"/>
              </a:rPr>
              <a:t>max-width</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600px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footer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footer</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.logo</a:t>
            </a:r>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img</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30%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footer</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.logo</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p</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footer</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#utils</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form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flex-direction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column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br>
              <a:rPr lang="it-IT" sz="1050" b="0" dirty="0">
                <a:solidFill>
                  <a:srgbClr val="D4D4D4"/>
                </a:solidFill>
                <a:effectLst/>
                <a:latin typeface="Consolas" panose="020B0609020204030204" pitchFamily="49" charset="0"/>
              </a:rPr>
            </a:br>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section</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#citta</a:t>
            </a:r>
            <a:r>
              <a:rPr lang="it-IT" sz="1050" b="0" dirty="0">
                <a:solidFill>
                  <a:srgbClr val="D4D4D4"/>
                </a:solidFill>
                <a:effectLst/>
                <a:latin typeface="Consolas" panose="020B0609020204030204" pitchFamily="49" charset="0"/>
              </a:rPr>
              <a:t>, </a:t>
            </a:r>
            <a:r>
              <a:rPr lang="it-IT" sz="1050" b="0" dirty="0" err="1">
                <a:solidFill>
                  <a:srgbClr val="D7BA7D"/>
                </a:solidFill>
                <a:effectLst/>
                <a:latin typeface="Consolas" panose="020B0609020204030204" pitchFamily="49" charset="0"/>
              </a:rPr>
              <a:t>section</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#data</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70vw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form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space-around</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9CDCFE"/>
                </a:solidFill>
                <a:effectLst/>
                <a:latin typeface="Consolas" panose="020B0609020204030204" pitchFamily="49" charset="0"/>
              </a:rPr>
              <a:t>-top</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endParaRPr lang="it-IT" sz="1050" dirty="0"/>
          </a:p>
        </p:txBody>
      </p:sp>
      <p:sp>
        <p:nvSpPr>
          <p:cNvPr id="8" name="CasellaDiTesto 7">
            <a:extLst>
              <a:ext uri="{FF2B5EF4-FFF2-40B4-BE49-F238E27FC236}">
                <a16:creationId xmlns:a16="http://schemas.microsoft.com/office/drawing/2014/main" id="{4F8D086D-73F7-4D6A-8B9F-57DB1D60368D}"/>
              </a:ext>
            </a:extLst>
          </p:cNvPr>
          <p:cNvSpPr txBox="1"/>
          <p:nvPr/>
        </p:nvSpPr>
        <p:spPr>
          <a:xfrm>
            <a:off x="6096000" y="7237"/>
            <a:ext cx="3041373" cy="687880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endParaRPr lang="it-IT" sz="1050" b="0" dirty="0">
              <a:solidFill>
                <a:srgbClr val="D4D4D4"/>
              </a:solidFill>
              <a:effectLst/>
              <a:latin typeface="Consolas" panose="020B0609020204030204" pitchFamily="49" charset="0"/>
            </a:endParaRPr>
          </a:p>
          <a:p>
            <a:endParaRPr lang="it-IT" sz="1050" b="0" dirty="0">
              <a:solidFill>
                <a:srgbClr val="D4D4D4"/>
              </a:solidFill>
              <a:effectLst/>
              <a:latin typeface="Consolas" panose="020B0609020204030204" pitchFamily="49" charset="0"/>
            </a:endParaRPr>
          </a:p>
          <a:p>
            <a:br>
              <a:rPr lang="it-IT" sz="1050" b="0" dirty="0">
                <a:solidFill>
                  <a:srgbClr val="D4D4D4"/>
                </a:solidFill>
                <a:effectLst/>
                <a:latin typeface="Consolas" panose="020B0609020204030204" pitchFamily="49" charset="0"/>
              </a:rPr>
            </a:br>
            <a:r>
              <a:rPr lang="it-IT" sz="1050" b="0" dirty="0" err="1">
                <a:solidFill>
                  <a:srgbClr val="D7BA7D"/>
                </a:solidFill>
                <a:effectLst/>
                <a:latin typeface="Consolas" panose="020B0609020204030204" pitchFamily="49" charset="0"/>
              </a:rPr>
              <a:t>section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color</a:t>
            </a:r>
            <a:r>
              <a:rPr lang="it-IT" sz="1050" b="0" dirty="0" err="1">
                <a:solidFill>
                  <a:srgbClr val="D4D4D4"/>
                </a:solidFill>
                <a:effectLst/>
                <a:latin typeface="Consolas" panose="020B0609020204030204" pitchFamily="49" charset="0"/>
              </a:rPr>
              <a:t>:</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94</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43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43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0.8</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flex-direction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column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article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justify-content</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flex-direction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column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9CDCFE"/>
                </a:solidFill>
                <a:effectLst/>
                <a:latin typeface="Consolas" panose="020B0609020204030204" pitchFamily="49" charset="0"/>
              </a:rPr>
              <a:t>-top</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9CDCFE"/>
                </a:solidFill>
                <a:effectLst/>
                <a:latin typeface="Consolas" panose="020B0609020204030204" pitchFamily="49" charset="0"/>
              </a:rPr>
              <a:t>-bottom</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r>
              <a:rPr lang="it-IT" sz="1050" b="0" dirty="0">
                <a:solidFill>
                  <a:srgbClr val="D7BA7D"/>
                </a:solidFill>
                <a:effectLst/>
                <a:latin typeface="Consolas" panose="020B0609020204030204" pitchFamily="49" charset="0"/>
              </a:rPr>
              <a:t>article</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flex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flex-direction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column</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align</a:t>
            </a:r>
            <a:r>
              <a:rPr lang="it-IT" sz="1050" b="0" dirty="0">
                <a:solidFill>
                  <a:srgbClr val="9CDCFE"/>
                </a:solidFill>
                <a:effectLst/>
                <a:latin typeface="Consolas" panose="020B0609020204030204" pitchFamily="49" charset="0"/>
              </a:rPr>
              <a:t>-items</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r>
              <a:rPr lang="it-IT" sz="1050" b="0" dirty="0">
                <a:solidFill>
                  <a:srgbClr val="D7BA7D"/>
                </a:solidFill>
                <a:effectLst/>
                <a:latin typeface="Consolas" panose="020B0609020204030204" pitchFamily="49" charset="0"/>
              </a:rPr>
              <a:t>article</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div</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p</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padding</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0.4em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border</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1px</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solid</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94</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43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43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0.8</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60vw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#map</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10vh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50vh</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70vw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border</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2px</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solid</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191</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133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99</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0.7</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endParaRPr lang="it-IT" sz="1050" b="0" dirty="0">
              <a:solidFill>
                <a:srgbClr val="D4D4D4"/>
              </a:solidFill>
              <a:effectLst/>
              <a:latin typeface="Consolas" panose="020B0609020204030204" pitchFamily="49" charset="0"/>
            </a:endParaRPr>
          </a:p>
        </p:txBody>
      </p:sp>
      <p:sp>
        <p:nvSpPr>
          <p:cNvPr id="9" name="CasellaDiTesto 8">
            <a:extLst>
              <a:ext uri="{FF2B5EF4-FFF2-40B4-BE49-F238E27FC236}">
                <a16:creationId xmlns:a16="http://schemas.microsoft.com/office/drawing/2014/main" id="{CF92BA29-D795-4124-BD55-41F7FF17CF95}"/>
              </a:ext>
            </a:extLst>
          </p:cNvPr>
          <p:cNvSpPr txBox="1"/>
          <p:nvPr/>
        </p:nvSpPr>
        <p:spPr>
          <a:xfrm>
            <a:off x="9137373" y="7237"/>
            <a:ext cx="3041373" cy="687880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endParaRPr lang="it-IT" sz="1050" b="0" dirty="0">
              <a:solidFill>
                <a:srgbClr val="D7BA7D"/>
              </a:solidFill>
              <a:effectLst/>
              <a:latin typeface="Consolas" panose="020B0609020204030204" pitchFamily="49" charset="0"/>
            </a:endParaRPr>
          </a:p>
          <a:p>
            <a:endParaRPr lang="it-IT" sz="1050" dirty="0">
              <a:solidFill>
                <a:srgbClr val="D7BA7D"/>
              </a:solidFill>
              <a:latin typeface="Consolas" panose="020B0609020204030204" pitchFamily="49" charset="0"/>
            </a:endParaRPr>
          </a:p>
          <a:p>
            <a:endParaRPr lang="it-IT" sz="1050" b="0" dirty="0">
              <a:solidFill>
                <a:srgbClr val="D7BA7D"/>
              </a:solidFill>
              <a:effectLst/>
              <a:latin typeface="Consolas" panose="020B0609020204030204" pitchFamily="49" charset="0"/>
            </a:endParaRPr>
          </a:p>
          <a:p>
            <a:endParaRPr lang="it-IT" sz="1050" b="0" dirty="0">
              <a:solidFill>
                <a:srgbClr val="D7BA7D"/>
              </a:solidFill>
              <a:effectLst/>
              <a:latin typeface="Consolas" panose="020B0609020204030204" pitchFamily="49" charset="0"/>
            </a:endParaRPr>
          </a:p>
          <a:p>
            <a:endParaRPr lang="it-IT" sz="1050" dirty="0">
              <a:solidFill>
                <a:srgbClr val="D7BA7D"/>
              </a:solidFill>
              <a:latin typeface="Consolas" panose="020B0609020204030204" pitchFamily="49" charset="0"/>
            </a:endParaRPr>
          </a:p>
          <a:p>
            <a:endParaRPr lang="it-IT" sz="1050" b="0" dirty="0">
              <a:solidFill>
                <a:srgbClr val="D7BA7D"/>
              </a:solidFill>
              <a:effectLst/>
              <a:latin typeface="Consolas" panose="020B0609020204030204" pitchFamily="49" charset="0"/>
            </a:endParaRPr>
          </a:p>
          <a:p>
            <a:r>
              <a:rPr lang="it-IT" sz="1050" b="0" dirty="0">
                <a:solidFill>
                  <a:srgbClr val="D7BA7D"/>
                </a:solidFill>
                <a:effectLst/>
                <a:latin typeface="Consolas" panose="020B0609020204030204" pitchFamily="49" charset="0"/>
              </a:rPr>
              <a:t>#citta</a:t>
            </a:r>
            <a:r>
              <a:rPr lang="it-IT" sz="1050" b="0" dirty="0">
                <a:solidFill>
                  <a:srgbClr val="D4D4D4"/>
                </a:solidFill>
                <a:effectLst/>
                <a:latin typeface="Consolas" panose="020B0609020204030204" pitchFamily="49" charset="0"/>
              </a:rPr>
              <a:t>, </a:t>
            </a:r>
            <a:r>
              <a:rPr lang="it-IT" sz="1050" b="0" dirty="0">
                <a:solidFill>
                  <a:srgbClr val="D7BA7D"/>
                </a:solidFill>
                <a:effectLst/>
                <a:latin typeface="Consolas" panose="020B0609020204030204" pitchFamily="49" charset="0"/>
              </a:rPr>
              <a:t>#data</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height</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40px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20vw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text-</a:t>
            </a:r>
            <a:r>
              <a:rPr lang="it-IT" sz="1050" b="0" dirty="0" err="1">
                <a:solidFill>
                  <a:srgbClr val="9CDCFE"/>
                </a:solidFill>
                <a:effectLst/>
                <a:latin typeface="Consolas" panose="020B0609020204030204" pitchFamily="49" charset="0"/>
              </a:rPr>
              <a:t>align</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center</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border</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1px</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solid</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38</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16</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8</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border-radius</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191</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133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99</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0.4</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cursor</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text</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outline</a:t>
            </a:r>
            <a:r>
              <a:rPr lang="it-IT" sz="1050" b="0" dirty="0">
                <a:solidFill>
                  <a:srgbClr val="D4D4D4"/>
                </a:solidFill>
                <a:effectLst/>
                <a:latin typeface="Consolas" panose="020B0609020204030204" pitchFamily="49" charset="0"/>
              </a:rPr>
              <a:t>: </a:t>
            </a:r>
            <a:r>
              <a:rPr lang="it-IT" sz="1050" b="0" dirty="0">
                <a:solidFill>
                  <a:srgbClr val="CE9178"/>
                </a:solidFill>
                <a:effectLst/>
                <a:latin typeface="Consolas" panose="020B0609020204030204" pitchFamily="49" charset="0"/>
              </a:rPr>
              <a:t>none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#submit</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border-radius</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100px</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border</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1px</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solid</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38</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16</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8</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background-color</a:t>
            </a:r>
            <a:r>
              <a:rPr lang="it-IT" sz="1050" b="0" dirty="0">
                <a:solidFill>
                  <a:srgbClr val="D4D4D4"/>
                </a:solidFill>
                <a:effectLst/>
                <a:latin typeface="Consolas" panose="020B0609020204030204" pitchFamily="49" charset="0"/>
              </a:rPr>
              <a:t>: </a:t>
            </a:r>
            <a:r>
              <a:rPr lang="it-IT" sz="1050" b="0" dirty="0" err="1">
                <a:solidFill>
                  <a:srgbClr val="DCDCAA"/>
                </a:solidFill>
                <a:effectLst/>
                <a:latin typeface="Consolas" panose="020B0609020204030204" pitchFamily="49" charset="0"/>
              </a:rPr>
              <a:t>rgba</a:t>
            </a:r>
            <a:r>
              <a:rPr lang="it-IT" sz="1050" b="0" dirty="0">
                <a:solidFill>
                  <a:srgbClr val="D4D4D4"/>
                </a:solidFill>
                <a:effectLst/>
                <a:latin typeface="Consolas" panose="020B0609020204030204" pitchFamily="49" charset="0"/>
              </a:rPr>
              <a:t>(</a:t>
            </a:r>
            <a:r>
              <a:rPr lang="it-IT" sz="1050" b="0" dirty="0">
                <a:solidFill>
                  <a:srgbClr val="B5CEA8"/>
                </a:solidFill>
                <a:effectLst/>
                <a:latin typeface="Consolas" panose="020B0609020204030204" pitchFamily="49" charset="0"/>
              </a:rPr>
              <a:t>191</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133</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99</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0.4</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padding</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3%</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br>
              <a:rPr lang="it-IT" sz="1050" b="0" dirty="0">
                <a:solidFill>
                  <a:srgbClr val="D4D4D4"/>
                </a:solidFill>
                <a:effectLst/>
                <a:latin typeface="Consolas" panose="020B0609020204030204" pitchFamily="49" charset="0"/>
              </a:rPr>
            </a:br>
            <a:r>
              <a:rPr lang="it-IT" sz="1050" b="0" dirty="0">
                <a:solidFill>
                  <a:srgbClr val="D7BA7D"/>
                </a:solidFill>
                <a:effectLst/>
                <a:latin typeface="Consolas" panose="020B0609020204030204" pitchFamily="49" charset="0"/>
              </a:rPr>
              <a:t>.introduzione</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display</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block</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width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50vw</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font-size</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1.5rem</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a:solidFill>
                  <a:srgbClr val="9CDCFE"/>
                </a:solidFill>
                <a:effectLst/>
                <a:latin typeface="Consolas" panose="020B0609020204030204" pitchFamily="49" charset="0"/>
              </a:rPr>
              <a:t>text-</a:t>
            </a:r>
            <a:r>
              <a:rPr lang="it-IT" sz="1050" b="0" dirty="0" err="1">
                <a:solidFill>
                  <a:srgbClr val="9CDCFE"/>
                </a:solidFill>
                <a:effectLst/>
                <a:latin typeface="Consolas" panose="020B0609020204030204" pitchFamily="49" charset="0"/>
              </a:rPr>
              <a:t>align</a:t>
            </a:r>
            <a:r>
              <a:rPr lang="it-IT" sz="1050" b="0" dirty="0">
                <a:solidFill>
                  <a:srgbClr val="D4D4D4"/>
                </a:solidFill>
                <a:effectLst/>
                <a:latin typeface="Consolas" panose="020B0609020204030204" pitchFamily="49" charset="0"/>
              </a:rPr>
              <a:t>: </a:t>
            </a:r>
            <a:r>
              <a:rPr lang="it-IT" sz="1050" b="0" dirty="0" err="1">
                <a:solidFill>
                  <a:srgbClr val="CE9178"/>
                </a:solidFill>
                <a:effectLst/>
                <a:latin typeface="Consolas" panose="020B0609020204030204" pitchFamily="49" charset="0"/>
              </a:rPr>
              <a:t>left</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    </a:t>
            </a:r>
            <a:r>
              <a:rPr lang="it-IT" sz="1050" b="0" dirty="0" err="1">
                <a:solidFill>
                  <a:srgbClr val="9CDCFE"/>
                </a:solidFill>
                <a:effectLst/>
                <a:latin typeface="Consolas" panose="020B0609020204030204" pitchFamily="49" charset="0"/>
              </a:rPr>
              <a:t>margin</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5vh</a:t>
            </a:r>
            <a:r>
              <a:rPr lang="it-IT" sz="1050" b="0" dirty="0">
                <a:solidFill>
                  <a:srgbClr val="D4D4D4"/>
                </a:solidFill>
                <a:effectLst/>
                <a:latin typeface="Consolas" panose="020B0609020204030204" pitchFamily="49" charset="0"/>
              </a:rPr>
              <a:t> </a:t>
            </a:r>
            <a:r>
              <a:rPr lang="it-IT" sz="1050" b="0" dirty="0">
                <a:solidFill>
                  <a:srgbClr val="B5CEA8"/>
                </a:solidFill>
                <a:effectLst/>
                <a:latin typeface="Consolas" panose="020B0609020204030204" pitchFamily="49" charset="0"/>
              </a:rPr>
              <a:t>0</a:t>
            </a:r>
            <a:r>
              <a:rPr lang="it-IT" sz="1050" b="0" dirty="0">
                <a:solidFill>
                  <a:srgbClr val="D4D4D4"/>
                </a:solidFill>
                <a:effectLst/>
                <a:latin typeface="Consolas" panose="020B0609020204030204" pitchFamily="49" charset="0"/>
              </a:rPr>
              <a:t>;</a:t>
            </a:r>
          </a:p>
          <a:p>
            <a:r>
              <a:rPr lang="it-IT" sz="1050" b="0" dirty="0">
                <a:solidFill>
                  <a:srgbClr val="D4D4D4"/>
                </a:solidFill>
                <a:effectLst/>
                <a:latin typeface="Consolas" panose="020B0609020204030204" pitchFamily="49" charset="0"/>
              </a:rPr>
              <a:t>}</a:t>
            </a:r>
          </a:p>
          <a:p>
            <a:endParaRPr lang="it-IT" sz="1050" dirty="0">
              <a:solidFill>
                <a:srgbClr val="D4D4D4"/>
              </a:solidFill>
              <a:latin typeface="Consolas" panose="020B0609020204030204" pitchFamily="49" charset="0"/>
            </a:endParaRPr>
          </a:p>
          <a:p>
            <a:endParaRPr lang="it-IT" sz="1050" b="0" dirty="0">
              <a:solidFill>
                <a:srgbClr val="D4D4D4"/>
              </a:solidFill>
              <a:effectLst/>
              <a:latin typeface="Consolas" panose="020B0609020204030204" pitchFamily="49" charset="0"/>
            </a:endParaRPr>
          </a:p>
          <a:p>
            <a:endParaRPr lang="it-IT" sz="1050" dirty="0">
              <a:solidFill>
                <a:srgbClr val="D4D4D4"/>
              </a:solidFill>
              <a:latin typeface="Consolas" panose="020B0609020204030204" pitchFamily="49" charset="0"/>
            </a:endParaRPr>
          </a:p>
          <a:p>
            <a:endParaRPr lang="it-IT" sz="1050" b="0" dirty="0">
              <a:solidFill>
                <a:srgbClr val="D4D4D4"/>
              </a:solidFill>
              <a:effectLst/>
              <a:latin typeface="Consolas" panose="020B0609020204030204" pitchFamily="49" charset="0"/>
            </a:endParaRPr>
          </a:p>
          <a:p>
            <a:endParaRPr lang="it-IT" sz="1050" dirty="0">
              <a:solidFill>
                <a:srgbClr val="D4D4D4"/>
              </a:solidFill>
              <a:latin typeface="Consolas" panose="020B0609020204030204" pitchFamily="49" charset="0"/>
            </a:endParaRPr>
          </a:p>
          <a:p>
            <a:endParaRPr lang="it-IT" sz="1050" b="0" dirty="0">
              <a:solidFill>
                <a:srgbClr val="D4D4D4"/>
              </a:solidFill>
              <a:effectLst/>
              <a:latin typeface="Consolas" panose="020B0609020204030204" pitchFamily="49" charset="0"/>
            </a:endParaRPr>
          </a:p>
          <a:p>
            <a:endParaRPr lang="it-IT" sz="1050" b="0" dirty="0">
              <a:solidFill>
                <a:srgbClr val="D4D4D4"/>
              </a:solidFill>
              <a:effectLst/>
              <a:latin typeface="Consolas" panose="020B0609020204030204" pitchFamily="49" charset="0"/>
            </a:endParaRPr>
          </a:p>
        </p:txBody>
      </p:sp>
      <p:cxnSp>
        <p:nvCxnSpPr>
          <p:cNvPr id="10" name="Connettore diritto 9">
            <a:extLst>
              <a:ext uri="{FF2B5EF4-FFF2-40B4-BE49-F238E27FC236}">
                <a16:creationId xmlns:a16="http://schemas.microsoft.com/office/drawing/2014/main" id="{69C0E9E4-B0C6-4C39-ACBC-3B281E97AA8A}"/>
              </a:ext>
            </a:extLst>
          </p:cNvPr>
          <p:cNvCxnSpPr>
            <a:cxnSpLocks/>
          </p:cNvCxnSpPr>
          <p:nvPr/>
        </p:nvCxnSpPr>
        <p:spPr>
          <a:xfrm>
            <a:off x="2949201" y="20806"/>
            <a:ext cx="0" cy="68580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Connettore diritto 10">
            <a:extLst>
              <a:ext uri="{FF2B5EF4-FFF2-40B4-BE49-F238E27FC236}">
                <a16:creationId xmlns:a16="http://schemas.microsoft.com/office/drawing/2014/main" id="{D0FF5787-D9BF-4409-ABA2-1AD9FDE4F74C}"/>
              </a:ext>
            </a:extLst>
          </p:cNvPr>
          <p:cNvCxnSpPr>
            <a:cxnSpLocks/>
          </p:cNvCxnSpPr>
          <p:nvPr/>
        </p:nvCxnSpPr>
        <p:spPr>
          <a:xfrm>
            <a:off x="6082746" y="0"/>
            <a:ext cx="0" cy="68580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2" name="Connettore diritto 11">
            <a:extLst>
              <a:ext uri="{FF2B5EF4-FFF2-40B4-BE49-F238E27FC236}">
                <a16:creationId xmlns:a16="http://schemas.microsoft.com/office/drawing/2014/main" id="{F6469F72-7130-46B7-BEC4-A0511ACC8DE1}"/>
              </a:ext>
            </a:extLst>
          </p:cNvPr>
          <p:cNvCxnSpPr>
            <a:cxnSpLocks/>
          </p:cNvCxnSpPr>
          <p:nvPr/>
        </p:nvCxnSpPr>
        <p:spPr>
          <a:xfrm>
            <a:off x="9137373" y="28043"/>
            <a:ext cx="0" cy="685800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39576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17" name="Titolo 4">
            <a:extLst>
              <a:ext uri="{FF2B5EF4-FFF2-40B4-BE49-F238E27FC236}">
                <a16:creationId xmlns:a16="http://schemas.microsoft.com/office/drawing/2014/main" id="{08E85D87-8D16-4F73-8D55-9C2AFFD99F77}"/>
              </a:ext>
            </a:extLst>
          </p:cNvPr>
          <p:cNvSpPr txBox="1">
            <a:spLocks/>
          </p:cNvSpPr>
          <p:nvPr/>
        </p:nvSpPr>
        <p:spPr>
          <a:xfrm>
            <a:off x="4576858" y="3839254"/>
            <a:ext cx="3363974" cy="1728044"/>
          </a:xfrm>
          <a:prstGeom prst="rect">
            <a:avLst/>
          </a:prstGeom>
          <a:noFill/>
          <a:ln>
            <a:solidFill>
              <a:schemeClr val="bg1"/>
            </a:solidFill>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Layout </a:t>
            </a:r>
            <a:r>
              <a:rPr lang="en-US" dirty="0" err="1">
                <a:solidFill>
                  <a:schemeClr val="bg1"/>
                </a:solidFill>
              </a:rPr>
              <a:t>complessivo</a:t>
            </a:r>
            <a:endParaRPr lang="en-US" dirty="0">
              <a:solidFill>
                <a:schemeClr val="bg1"/>
              </a:solidFill>
            </a:endParaRPr>
          </a:p>
        </p:txBody>
      </p:sp>
      <p:pic>
        <p:nvPicPr>
          <p:cNvPr id="3" name="Immagine 2">
            <a:extLst>
              <a:ext uri="{FF2B5EF4-FFF2-40B4-BE49-F238E27FC236}">
                <a16:creationId xmlns:a16="http://schemas.microsoft.com/office/drawing/2014/main" id="{0EA8C154-31DF-46BC-A75C-B5333EE91ACC}"/>
              </a:ext>
            </a:extLst>
          </p:cNvPr>
          <p:cNvPicPr>
            <a:picLocks noChangeAspect="1"/>
          </p:cNvPicPr>
          <p:nvPr/>
        </p:nvPicPr>
        <p:blipFill>
          <a:blip r:embed="rId2"/>
          <a:stretch>
            <a:fillRect/>
          </a:stretch>
        </p:blipFill>
        <p:spPr>
          <a:xfrm>
            <a:off x="410616" y="991343"/>
            <a:ext cx="2150383" cy="1097600"/>
          </a:xfrm>
          <a:prstGeom prst="rect">
            <a:avLst/>
          </a:prstGeom>
        </p:spPr>
      </p:pic>
      <p:pic>
        <p:nvPicPr>
          <p:cNvPr id="5" name="Immagine 4">
            <a:extLst>
              <a:ext uri="{FF2B5EF4-FFF2-40B4-BE49-F238E27FC236}">
                <a16:creationId xmlns:a16="http://schemas.microsoft.com/office/drawing/2014/main" id="{4659F2CD-BA51-4587-B99B-41E16147AF7B}"/>
              </a:ext>
            </a:extLst>
          </p:cNvPr>
          <p:cNvPicPr>
            <a:picLocks noChangeAspect="1"/>
          </p:cNvPicPr>
          <p:nvPr/>
        </p:nvPicPr>
        <p:blipFill>
          <a:blip r:embed="rId3"/>
          <a:stretch>
            <a:fillRect/>
          </a:stretch>
        </p:blipFill>
        <p:spPr>
          <a:xfrm>
            <a:off x="410615" y="2088943"/>
            <a:ext cx="2150383" cy="929074"/>
          </a:xfrm>
          <a:prstGeom prst="rect">
            <a:avLst/>
          </a:prstGeom>
        </p:spPr>
      </p:pic>
      <p:pic>
        <p:nvPicPr>
          <p:cNvPr id="8" name="Immagine 7">
            <a:extLst>
              <a:ext uri="{FF2B5EF4-FFF2-40B4-BE49-F238E27FC236}">
                <a16:creationId xmlns:a16="http://schemas.microsoft.com/office/drawing/2014/main" id="{9C8B1D9E-9953-482A-82DB-115AB91288FD}"/>
              </a:ext>
            </a:extLst>
          </p:cNvPr>
          <p:cNvPicPr>
            <a:picLocks noChangeAspect="1"/>
          </p:cNvPicPr>
          <p:nvPr/>
        </p:nvPicPr>
        <p:blipFill>
          <a:blip r:embed="rId4"/>
          <a:stretch>
            <a:fillRect/>
          </a:stretch>
        </p:blipFill>
        <p:spPr>
          <a:xfrm>
            <a:off x="410611" y="2993213"/>
            <a:ext cx="2150383" cy="931861"/>
          </a:xfrm>
          <a:prstGeom prst="rect">
            <a:avLst/>
          </a:prstGeom>
        </p:spPr>
      </p:pic>
      <p:pic>
        <p:nvPicPr>
          <p:cNvPr id="11" name="Immagine 10">
            <a:extLst>
              <a:ext uri="{FF2B5EF4-FFF2-40B4-BE49-F238E27FC236}">
                <a16:creationId xmlns:a16="http://schemas.microsoft.com/office/drawing/2014/main" id="{99B7749D-0079-492D-BA27-2F622B56BD23}"/>
              </a:ext>
            </a:extLst>
          </p:cNvPr>
          <p:cNvPicPr>
            <a:picLocks noChangeAspect="1"/>
          </p:cNvPicPr>
          <p:nvPr/>
        </p:nvPicPr>
        <p:blipFill>
          <a:blip r:embed="rId5"/>
          <a:stretch>
            <a:fillRect/>
          </a:stretch>
        </p:blipFill>
        <p:spPr>
          <a:xfrm>
            <a:off x="410611" y="3821300"/>
            <a:ext cx="2150383" cy="932227"/>
          </a:xfrm>
          <a:prstGeom prst="rect">
            <a:avLst/>
          </a:prstGeom>
        </p:spPr>
      </p:pic>
      <p:pic>
        <p:nvPicPr>
          <p:cNvPr id="15" name="Immagine 14">
            <a:extLst>
              <a:ext uri="{FF2B5EF4-FFF2-40B4-BE49-F238E27FC236}">
                <a16:creationId xmlns:a16="http://schemas.microsoft.com/office/drawing/2014/main" id="{548E3176-5606-4560-9C7F-3C61F7441F07}"/>
              </a:ext>
            </a:extLst>
          </p:cNvPr>
          <p:cNvPicPr>
            <a:picLocks noChangeAspect="1"/>
          </p:cNvPicPr>
          <p:nvPr/>
        </p:nvPicPr>
        <p:blipFill>
          <a:blip r:embed="rId6"/>
          <a:stretch>
            <a:fillRect/>
          </a:stretch>
        </p:blipFill>
        <p:spPr>
          <a:xfrm>
            <a:off x="410611" y="4753161"/>
            <a:ext cx="2150383" cy="929439"/>
          </a:xfrm>
          <a:prstGeom prst="rect">
            <a:avLst/>
          </a:prstGeom>
        </p:spPr>
      </p:pic>
      <p:pic>
        <p:nvPicPr>
          <p:cNvPr id="19" name="Immagine 18">
            <a:extLst>
              <a:ext uri="{FF2B5EF4-FFF2-40B4-BE49-F238E27FC236}">
                <a16:creationId xmlns:a16="http://schemas.microsoft.com/office/drawing/2014/main" id="{49CE382E-BE27-42EF-894A-7498EF694421}"/>
              </a:ext>
            </a:extLst>
          </p:cNvPr>
          <p:cNvPicPr>
            <a:picLocks noChangeAspect="1"/>
          </p:cNvPicPr>
          <p:nvPr/>
        </p:nvPicPr>
        <p:blipFill>
          <a:blip r:embed="rId7"/>
          <a:stretch>
            <a:fillRect/>
          </a:stretch>
        </p:blipFill>
        <p:spPr>
          <a:xfrm>
            <a:off x="410610" y="5615099"/>
            <a:ext cx="2150383" cy="413503"/>
          </a:xfrm>
          <a:prstGeom prst="rect">
            <a:avLst/>
          </a:prstGeom>
        </p:spPr>
      </p:pic>
      <p:pic>
        <p:nvPicPr>
          <p:cNvPr id="21" name="Immagine 20">
            <a:extLst>
              <a:ext uri="{FF2B5EF4-FFF2-40B4-BE49-F238E27FC236}">
                <a16:creationId xmlns:a16="http://schemas.microsoft.com/office/drawing/2014/main" id="{721763DA-113B-4F75-A4B4-5349D6C74195}"/>
              </a:ext>
            </a:extLst>
          </p:cNvPr>
          <p:cNvPicPr>
            <a:picLocks noChangeAspect="1"/>
          </p:cNvPicPr>
          <p:nvPr/>
        </p:nvPicPr>
        <p:blipFill>
          <a:blip r:embed="rId8"/>
          <a:stretch>
            <a:fillRect/>
          </a:stretch>
        </p:blipFill>
        <p:spPr>
          <a:xfrm>
            <a:off x="5162287" y="994725"/>
            <a:ext cx="2150383" cy="1094218"/>
          </a:xfrm>
          <a:prstGeom prst="rect">
            <a:avLst/>
          </a:prstGeom>
        </p:spPr>
      </p:pic>
      <p:pic>
        <p:nvPicPr>
          <p:cNvPr id="23" name="Immagine 22">
            <a:extLst>
              <a:ext uri="{FF2B5EF4-FFF2-40B4-BE49-F238E27FC236}">
                <a16:creationId xmlns:a16="http://schemas.microsoft.com/office/drawing/2014/main" id="{261C820E-4CA8-4B12-B16E-3242DB2BBC08}"/>
              </a:ext>
            </a:extLst>
          </p:cNvPr>
          <p:cNvPicPr>
            <a:picLocks noChangeAspect="1"/>
          </p:cNvPicPr>
          <p:nvPr/>
        </p:nvPicPr>
        <p:blipFill>
          <a:blip r:embed="rId9"/>
          <a:stretch>
            <a:fillRect/>
          </a:stretch>
        </p:blipFill>
        <p:spPr>
          <a:xfrm>
            <a:off x="5162287" y="2088943"/>
            <a:ext cx="2150383" cy="929804"/>
          </a:xfrm>
          <a:prstGeom prst="rect">
            <a:avLst/>
          </a:prstGeom>
        </p:spPr>
      </p:pic>
      <p:pic>
        <p:nvPicPr>
          <p:cNvPr id="25" name="Immagine 24">
            <a:extLst>
              <a:ext uri="{FF2B5EF4-FFF2-40B4-BE49-F238E27FC236}">
                <a16:creationId xmlns:a16="http://schemas.microsoft.com/office/drawing/2014/main" id="{0D872D08-2BCA-4314-ABD1-98373315DDA0}"/>
              </a:ext>
            </a:extLst>
          </p:cNvPr>
          <p:cNvPicPr>
            <a:picLocks noChangeAspect="1"/>
          </p:cNvPicPr>
          <p:nvPr/>
        </p:nvPicPr>
        <p:blipFill>
          <a:blip r:embed="rId10"/>
          <a:stretch>
            <a:fillRect/>
          </a:stretch>
        </p:blipFill>
        <p:spPr>
          <a:xfrm>
            <a:off x="9623958" y="991343"/>
            <a:ext cx="2152007" cy="1097600"/>
          </a:xfrm>
          <a:prstGeom prst="rect">
            <a:avLst/>
          </a:prstGeom>
        </p:spPr>
      </p:pic>
      <p:pic>
        <p:nvPicPr>
          <p:cNvPr id="27" name="Immagine 26">
            <a:extLst>
              <a:ext uri="{FF2B5EF4-FFF2-40B4-BE49-F238E27FC236}">
                <a16:creationId xmlns:a16="http://schemas.microsoft.com/office/drawing/2014/main" id="{D03893E3-A586-4210-B665-4BC0E6ED7898}"/>
              </a:ext>
            </a:extLst>
          </p:cNvPr>
          <p:cNvPicPr>
            <a:picLocks noChangeAspect="1"/>
          </p:cNvPicPr>
          <p:nvPr/>
        </p:nvPicPr>
        <p:blipFill>
          <a:blip r:embed="rId11"/>
          <a:stretch>
            <a:fillRect/>
          </a:stretch>
        </p:blipFill>
        <p:spPr>
          <a:xfrm>
            <a:off x="9629047" y="2066470"/>
            <a:ext cx="2152337" cy="932228"/>
          </a:xfrm>
          <a:prstGeom prst="rect">
            <a:avLst/>
          </a:prstGeom>
        </p:spPr>
      </p:pic>
      <p:pic>
        <p:nvPicPr>
          <p:cNvPr id="31" name="Immagine 30">
            <a:extLst>
              <a:ext uri="{FF2B5EF4-FFF2-40B4-BE49-F238E27FC236}">
                <a16:creationId xmlns:a16="http://schemas.microsoft.com/office/drawing/2014/main" id="{B91A12B4-E80B-4236-ABFA-D620DF91FE33}"/>
              </a:ext>
            </a:extLst>
          </p:cNvPr>
          <p:cNvPicPr>
            <a:picLocks noChangeAspect="1"/>
          </p:cNvPicPr>
          <p:nvPr/>
        </p:nvPicPr>
        <p:blipFill>
          <a:blip r:embed="rId12"/>
          <a:stretch>
            <a:fillRect/>
          </a:stretch>
        </p:blipFill>
        <p:spPr>
          <a:xfrm>
            <a:off x="9627643" y="2897963"/>
            <a:ext cx="2152335" cy="932227"/>
          </a:xfrm>
          <a:prstGeom prst="rect">
            <a:avLst/>
          </a:prstGeom>
        </p:spPr>
      </p:pic>
      <p:pic>
        <p:nvPicPr>
          <p:cNvPr id="33" name="Immagine 32">
            <a:extLst>
              <a:ext uri="{FF2B5EF4-FFF2-40B4-BE49-F238E27FC236}">
                <a16:creationId xmlns:a16="http://schemas.microsoft.com/office/drawing/2014/main" id="{8B407563-3F83-4B42-A6BD-6E77C6E5BF96}"/>
              </a:ext>
            </a:extLst>
          </p:cNvPr>
          <p:cNvPicPr>
            <a:picLocks noChangeAspect="1"/>
          </p:cNvPicPr>
          <p:nvPr/>
        </p:nvPicPr>
        <p:blipFill>
          <a:blip r:embed="rId13"/>
          <a:stretch>
            <a:fillRect/>
          </a:stretch>
        </p:blipFill>
        <p:spPr>
          <a:xfrm>
            <a:off x="9626236" y="3634984"/>
            <a:ext cx="2153317" cy="931805"/>
          </a:xfrm>
          <a:prstGeom prst="rect">
            <a:avLst/>
          </a:prstGeom>
        </p:spPr>
      </p:pic>
      <p:pic>
        <p:nvPicPr>
          <p:cNvPr id="35" name="Immagine 34">
            <a:extLst>
              <a:ext uri="{FF2B5EF4-FFF2-40B4-BE49-F238E27FC236}">
                <a16:creationId xmlns:a16="http://schemas.microsoft.com/office/drawing/2014/main" id="{083FA558-0A40-4BA1-9370-174E9523A6DA}"/>
              </a:ext>
            </a:extLst>
          </p:cNvPr>
          <p:cNvPicPr>
            <a:picLocks noChangeAspect="1"/>
          </p:cNvPicPr>
          <p:nvPr/>
        </p:nvPicPr>
        <p:blipFill>
          <a:blip r:embed="rId14"/>
          <a:stretch>
            <a:fillRect/>
          </a:stretch>
        </p:blipFill>
        <p:spPr>
          <a:xfrm>
            <a:off x="9623958" y="4362335"/>
            <a:ext cx="2155596" cy="783545"/>
          </a:xfrm>
          <a:prstGeom prst="rect">
            <a:avLst/>
          </a:prstGeom>
        </p:spPr>
      </p:pic>
    </p:spTree>
    <p:extLst>
      <p:ext uri="{BB962C8B-B14F-4D97-AF65-F5344CB8AC3E}">
        <p14:creationId xmlns:p14="http://schemas.microsoft.com/office/powerpoint/2010/main" val="418458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00031BE-68A9-44BE-99AF-D2BF0F38EDAB}"/>
              </a:ext>
            </a:extLst>
          </p:cNvPr>
          <p:cNvSpPr>
            <a:spLocks noGrp="1"/>
          </p:cNvSpPr>
          <p:nvPr>
            <p:ph type="ctrTitle"/>
          </p:nvPr>
        </p:nvSpPr>
        <p:spPr>
          <a:xfrm>
            <a:off x="1262729" y="1289303"/>
            <a:ext cx="9638443" cy="3339303"/>
          </a:xfrm>
          <a:ln>
            <a:noFill/>
          </a:ln>
        </p:spPr>
        <p:txBody>
          <a:bodyPr>
            <a:normAutofit/>
          </a:bodyPr>
          <a:lstStyle/>
          <a:p>
            <a:r>
              <a:rPr lang="it-IT" sz="5000" dirty="0" err="1"/>
              <a:t>ABOUt</a:t>
            </a:r>
            <a:r>
              <a:rPr lang="it-IT" sz="5000" dirty="0"/>
              <a:t> </a:t>
            </a:r>
            <a:r>
              <a:rPr lang="it-IT" sz="5000" dirty="0" err="1"/>
              <a:t>us</a:t>
            </a:r>
            <a:r>
              <a:rPr lang="it-IT" sz="5000" dirty="0"/>
              <a:t> page</a:t>
            </a:r>
          </a:p>
        </p:txBody>
      </p:sp>
    </p:spTree>
    <p:extLst>
      <p:ext uri="{BB962C8B-B14F-4D97-AF65-F5344CB8AC3E}">
        <p14:creationId xmlns:p14="http://schemas.microsoft.com/office/powerpoint/2010/main" val="2274473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A124A77-F68C-431E-95A4-4E74D4436DC4}"/>
              </a:ext>
            </a:extLst>
          </p:cNvPr>
          <p:cNvPicPr>
            <a:picLocks noChangeAspect="1"/>
          </p:cNvPicPr>
          <p:nvPr/>
        </p:nvPicPr>
        <p:blipFill>
          <a:blip r:embed="rId2"/>
          <a:stretch>
            <a:fillRect/>
          </a:stretch>
        </p:blipFill>
        <p:spPr>
          <a:xfrm>
            <a:off x="253535" y="264405"/>
            <a:ext cx="5309835" cy="2434726"/>
          </a:xfrm>
          <a:prstGeom prst="rect">
            <a:avLst/>
          </a:prstGeom>
        </p:spPr>
      </p:pic>
      <p:sp>
        <p:nvSpPr>
          <p:cNvPr id="4" name="Ovale 3">
            <a:extLst>
              <a:ext uri="{FF2B5EF4-FFF2-40B4-BE49-F238E27FC236}">
                <a16:creationId xmlns:a16="http://schemas.microsoft.com/office/drawing/2014/main" id="{E268F8EA-176C-4712-857C-7F5368D31252}"/>
              </a:ext>
            </a:extLst>
          </p:cNvPr>
          <p:cNvSpPr/>
          <p:nvPr/>
        </p:nvSpPr>
        <p:spPr>
          <a:xfrm>
            <a:off x="2115237" y="1729648"/>
            <a:ext cx="1586429" cy="837281"/>
          </a:xfrm>
          <a:prstGeom prst="ellipse">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CasellaDiTesto 4">
            <a:extLst>
              <a:ext uri="{FF2B5EF4-FFF2-40B4-BE49-F238E27FC236}">
                <a16:creationId xmlns:a16="http://schemas.microsoft.com/office/drawing/2014/main" id="{256DC459-6D2B-477C-A3FA-9370A448D8F5}"/>
              </a:ext>
            </a:extLst>
          </p:cNvPr>
          <p:cNvSpPr txBox="1"/>
          <p:nvPr/>
        </p:nvSpPr>
        <p:spPr>
          <a:xfrm>
            <a:off x="253535" y="3007605"/>
            <a:ext cx="5309835" cy="3416320"/>
          </a:xfrm>
          <a:prstGeom prst="rect">
            <a:avLst/>
          </a:prstGeom>
          <a:noFill/>
        </p:spPr>
        <p:txBody>
          <a:bodyPr wrap="square" rtlCol="0">
            <a:spAutoFit/>
          </a:bodyPr>
          <a:lstStyle/>
          <a:p>
            <a:r>
              <a:rPr lang="it-IT" dirty="0"/>
              <a:t>In questa sezione vengono visualizzati il proprietario e i fotografi che lavorano presso il negozio. Mentre il primo è sempre visibile, le informazioni riguardanti i dipendenti vengono caricate in maniera dinamica attraverso </a:t>
            </a:r>
            <a:r>
              <a:rPr lang="it-IT" dirty="0" err="1"/>
              <a:t>Javascript</a:t>
            </a:r>
            <a:r>
              <a:rPr lang="it-IT" dirty="0"/>
              <a:t> e un file contenente i loro dati.</a:t>
            </a:r>
          </a:p>
          <a:p>
            <a:r>
              <a:rPr lang="it-IT" dirty="0"/>
              <a:t>Inoltre, nel fine </a:t>
            </a:r>
            <a:r>
              <a:rPr lang="it-IT" dirty="0" err="1"/>
              <a:t>content</a:t>
            </a:r>
            <a:r>
              <a:rPr lang="it-IT" dirty="0"/>
              <a:t> per ogni fotografo è indicato l’ID di una playlist di Spotify, attraverso il quale, tra le informazioni di ogni fotografo, vengono visualizzati il titolo, l’immagine e un link che riporta al sito di Spotify per poterla ascoltare. Per poter utilizzare questi strumenti di Spotify utilizzo la REST API di Spotify con </a:t>
            </a:r>
            <a:r>
              <a:rPr lang="it-IT" dirty="0" err="1"/>
              <a:t>OAuth</a:t>
            </a:r>
            <a:r>
              <a:rPr lang="it-IT" dirty="0"/>
              <a:t> 2.0 </a:t>
            </a:r>
            <a:r>
              <a:rPr lang="it-IT" dirty="0" err="1"/>
              <a:t>authorization</a:t>
            </a:r>
            <a:r>
              <a:rPr lang="it-IT" dirty="0"/>
              <a:t>. </a:t>
            </a:r>
          </a:p>
        </p:txBody>
      </p:sp>
      <p:sp>
        <p:nvSpPr>
          <p:cNvPr id="6" name="CasellaDiTesto 5">
            <a:extLst>
              <a:ext uri="{FF2B5EF4-FFF2-40B4-BE49-F238E27FC236}">
                <a16:creationId xmlns:a16="http://schemas.microsoft.com/office/drawing/2014/main" id="{345A2D5B-A1CB-4FDB-AF03-DAAC29AA58CC}"/>
              </a:ext>
            </a:extLst>
          </p:cNvPr>
          <p:cNvSpPr txBox="1"/>
          <p:nvPr/>
        </p:nvSpPr>
        <p:spPr>
          <a:xfrm>
            <a:off x="5904893" y="914027"/>
            <a:ext cx="6033572" cy="1785104"/>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1100" b="0" dirty="0">
                <a:solidFill>
                  <a:srgbClr val="DCDCAA"/>
                </a:solidFill>
                <a:effectLst/>
                <a:latin typeface="Consolas" panose="020B0609020204030204" pitchFamily="49" charset="0"/>
              </a:rPr>
              <a:t>fetch</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"https://accounts.spotify.com/api/token"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method</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"post"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body:</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grant_type</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client_credentials</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headers</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'Content-</a:t>
            </a:r>
            <a:r>
              <a:rPr lang="it-IT" sz="1100" b="0" dirty="0" err="1">
                <a:solidFill>
                  <a:srgbClr val="CE9178"/>
                </a:solidFill>
                <a:effectLst/>
                <a:latin typeface="Consolas" panose="020B0609020204030204" pitchFamily="49" charset="0"/>
              </a:rPr>
              <a:t>Type</a:t>
            </a:r>
            <a:r>
              <a:rPr lang="it-IT" sz="1100" b="0" dirty="0">
                <a:solidFill>
                  <a:srgbClr val="CE9178"/>
                </a:solidFill>
                <a:effectLst/>
                <a:latin typeface="Consolas" panose="020B0609020204030204" pitchFamily="49" charset="0"/>
              </a:rPr>
              <a:t>'</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application</a:t>
            </a:r>
            <a:r>
              <a:rPr lang="it-IT" sz="1100" b="0" dirty="0">
                <a:solidFill>
                  <a:srgbClr val="CE9178"/>
                </a:solidFill>
                <a:effectLst/>
                <a:latin typeface="Consolas" panose="020B0609020204030204" pitchFamily="49" charset="0"/>
              </a:rPr>
              <a:t>/x-www-</a:t>
            </a:r>
            <a:r>
              <a:rPr lang="it-IT" sz="1100" b="0" dirty="0" err="1">
                <a:solidFill>
                  <a:srgbClr val="CE9178"/>
                </a:solidFill>
                <a:effectLst/>
                <a:latin typeface="Consolas" panose="020B0609020204030204" pitchFamily="49" charset="0"/>
              </a:rPr>
              <a:t>form</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urlencoded</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Authorization</a:t>
            </a:r>
            <a:r>
              <a:rPr lang="it-IT" sz="1100" b="0" dirty="0">
                <a:solidFill>
                  <a:srgbClr val="CE9178"/>
                </a:solidFill>
                <a:effectLst/>
                <a:latin typeface="Consolas" panose="020B0609020204030204" pitchFamily="49" charset="0"/>
              </a:rPr>
              <a:t>'</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'Basic '</a:t>
            </a:r>
            <a:r>
              <a:rPr lang="it-IT" sz="1100" b="0" dirty="0">
                <a:solidFill>
                  <a:srgbClr val="D4D4D4"/>
                </a:solidFill>
                <a:effectLst/>
                <a:latin typeface="Consolas" panose="020B0609020204030204" pitchFamily="49" charset="0"/>
              </a:rPr>
              <a:t> + </a:t>
            </a:r>
            <a:r>
              <a:rPr lang="it-IT" sz="1100" b="0" dirty="0" err="1">
                <a:solidFill>
                  <a:srgbClr val="DCDCAA"/>
                </a:solidFill>
                <a:effectLst/>
                <a:latin typeface="Consolas" panose="020B0609020204030204" pitchFamily="49" charset="0"/>
              </a:rPr>
              <a:t>btoa</a:t>
            </a:r>
            <a:r>
              <a:rPr lang="it-IT" sz="1100" b="0" dirty="0">
                <a:solidFill>
                  <a:srgbClr val="D4D4D4"/>
                </a:solidFill>
                <a:effectLst/>
                <a:latin typeface="Consolas" panose="020B0609020204030204" pitchFamily="49" charset="0"/>
              </a:rPr>
              <a:t>(</a:t>
            </a:r>
            <a:r>
              <a:rPr lang="it-IT" sz="1100" b="0" dirty="0" err="1">
                <a:solidFill>
                  <a:srgbClr val="4FC1FF"/>
                </a:solidFill>
                <a:effectLst/>
                <a:latin typeface="Consolas" panose="020B0609020204030204" pitchFamily="49" charset="0"/>
              </a:rPr>
              <a:t>client_id</a:t>
            </a:r>
            <a:r>
              <a:rPr lang="it-IT" sz="1100" b="0" dirty="0">
                <a:solidFill>
                  <a:srgbClr val="D4D4D4"/>
                </a:solidFill>
                <a:effectLst/>
                <a:latin typeface="Consolas" panose="020B0609020204030204" pitchFamily="49" charset="0"/>
              </a:rPr>
              <a:t> + </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 + </a:t>
            </a:r>
            <a:r>
              <a:rPr lang="it-IT" sz="1100" b="0" dirty="0" err="1">
                <a:solidFill>
                  <a:srgbClr val="4FC1FF"/>
                </a:solidFill>
                <a:effectLst/>
                <a:latin typeface="Consolas" panose="020B0609020204030204" pitchFamily="49" charset="0"/>
              </a:rPr>
              <a:t>client_secret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onTokenResponse</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onTokenJson</a:t>
            </a:r>
            <a:r>
              <a:rPr lang="it-IT" sz="1100" b="0" dirty="0">
                <a:solidFill>
                  <a:srgbClr val="D4D4D4"/>
                </a:solidFill>
                <a:effectLst/>
                <a:latin typeface="Consolas" panose="020B0609020204030204" pitchFamily="49" charset="0"/>
              </a:rPr>
              <a:t>);</a:t>
            </a:r>
          </a:p>
        </p:txBody>
      </p:sp>
      <p:sp>
        <p:nvSpPr>
          <p:cNvPr id="10" name="CasellaDiTesto 9">
            <a:extLst>
              <a:ext uri="{FF2B5EF4-FFF2-40B4-BE49-F238E27FC236}">
                <a16:creationId xmlns:a16="http://schemas.microsoft.com/office/drawing/2014/main" id="{35A83155-83DA-45DB-827E-E727C6A9B6CD}"/>
              </a:ext>
            </a:extLst>
          </p:cNvPr>
          <p:cNvSpPr txBox="1"/>
          <p:nvPr/>
        </p:nvSpPr>
        <p:spPr>
          <a:xfrm>
            <a:off x="5904893" y="264405"/>
            <a:ext cx="5111974" cy="584775"/>
          </a:xfrm>
          <a:prstGeom prst="rect">
            <a:avLst/>
          </a:prstGeom>
          <a:noFill/>
        </p:spPr>
        <p:txBody>
          <a:bodyPr wrap="square" rtlCol="0">
            <a:spAutoFit/>
          </a:bodyPr>
          <a:lstStyle/>
          <a:p>
            <a:r>
              <a:rPr lang="it-IT" sz="3200" dirty="0">
                <a:solidFill>
                  <a:schemeClr val="bg1"/>
                </a:solidFill>
              </a:rPr>
              <a:t>Fetch per richiedere il token </a:t>
            </a:r>
          </a:p>
        </p:txBody>
      </p:sp>
      <p:sp>
        <p:nvSpPr>
          <p:cNvPr id="7" name="CasellaDiTesto 6">
            <a:extLst>
              <a:ext uri="{FF2B5EF4-FFF2-40B4-BE49-F238E27FC236}">
                <a16:creationId xmlns:a16="http://schemas.microsoft.com/office/drawing/2014/main" id="{AA2CB719-C534-4A3C-B15C-EDA71D5172CD}"/>
              </a:ext>
            </a:extLst>
          </p:cNvPr>
          <p:cNvSpPr txBox="1"/>
          <p:nvPr/>
        </p:nvSpPr>
        <p:spPr>
          <a:xfrm>
            <a:off x="5904893" y="4823487"/>
            <a:ext cx="6033572" cy="1600438"/>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1400" b="0" dirty="0">
                <a:solidFill>
                  <a:srgbClr val="569CD6"/>
                </a:solidFill>
                <a:effectLst/>
                <a:latin typeface="Consolas" panose="020B0609020204030204" pitchFamily="49" charset="0"/>
              </a:rPr>
              <a:t>function</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onTokenJson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promise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token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promise</a:t>
            </a:r>
            <a:r>
              <a:rPr lang="en-US" sz="1400" b="0" dirty="0" err="1">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access_token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function</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onTokenResponse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response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response</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p:txBody>
      </p:sp>
      <p:sp>
        <p:nvSpPr>
          <p:cNvPr id="12" name="CasellaDiTesto 11">
            <a:extLst>
              <a:ext uri="{FF2B5EF4-FFF2-40B4-BE49-F238E27FC236}">
                <a16:creationId xmlns:a16="http://schemas.microsoft.com/office/drawing/2014/main" id="{E42E9322-6DD3-4D74-93D4-CD93E7BD2350}"/>
              </a:ext>
            </a:extLst>
          </p:cNvPr>
          <p:cNvSpPr txBox="1"/>
          <p:nvPr/>
        </p:nvSpPr>
        <p:spPr>
          <a:xfrm>
            <a:off x="5904893" y="4130990"/>
            <a:ext cx="5111974" cy="584775"/>
          </a:xfrm>
          <a:prstGeom prst="rect">
            <a:avLst/>
          </a:prstGeom>
          <a:noFill/>
        </p:spPr>
        <p:txBody>
          <a:bodyPr wrap="square" rtlCol="0">
            <a:spAutoFit/>
          </a:bodyPr>
          <a:lstStyle/>
          <a:p>
            <a:r>
              <a:rPr lang="it-IT" sz="3200" dirty="0">
                <a:solidFill>
                  <a:schemeClr val="bg1"/>
                </a:solidFill>
              </a:rPr>
              <a:t>Ottengo il file </a:t>
            </a:r>
            <a:r>
              <a:rPr lang="it-IT" sz="3200" dirty="0" err="1">
                <a:solidFill>
                  <a:schemeClr val="bg1"/>
                </a:solidFill>
              </a:rPr>
              <a:t>Json</a:t>
            </a:r>
            <a:r>
              <a:rPr lang="it-IT" sz="3200" dirty="0">
                <a:solidFill>
                  <a:schemeClr val="bg1"/>
                </a:solidFill>
              </a:rPr>
              <a:t> e il token</a:t>
            </a:r>
          </a:p>
        </p:txBody>
      </p:sp>
    </p:spTree>
    <p:extLst>
      <p:ext uri="{BB962C8B-B14F-4D97-AF65-F5344CB8AC3E}">
        <p14:creationId xmlns:p14="http://schemas.microsoft.com/office/powerpoint/2010/main" val="2321342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777A5CD-1E9E-415B-AB81-6712EBC5DD2D}"/>
              </a:ext>
            </a:extLst>
          </p:cNvPr>
          <p:cNvSpPr txBox="1"/>
          <p:nvPr/>
        </p:nvSpPr>
        <p:spPr>
          <a:xfrm>
            <a:off x="396607" y="884253"/>
            <a:ext cx="6312666" cy="4616648"/>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1400" b="0" dirty="0">
                <a:solidFill>
                  <a:srgbClr val="569CD6"/>
                </a:solidFill>
                <a:effectLst/>
                <a:latin typeface="Consolas" panose="020B0609020204030204" pitchFamily="49" charset="0"/>
              </a:rPr>
              <a:t>function</a:t>
            </a:r>
            <a:r>
              <a:rPr lang="it-IT" sz="1400" b="0" dirty="0">
                <a:solidFill>
                  <a:srgbClr val="D4D4D4"/>
                </a:solidFill>
                <a:effectLst/>
                <a:latin typeface="Consolas" panose="020B0609020204030204" pitchFamily="49" charset="0"/>
              </a:rPr>
              <a:t> </a:t>
            </a:r>
            <a:r>
              <a:rPr lang="it-IT" sz="1400" b="0" dirty="0">
                <a:solidFill>
                  <a:srgbClr val="DCDCAA"/>
                </a:solidFill>
                <a:effectLst/>
                <a:latin typeface="Consolas" panose="020B0609020204030204" pitchFamily="49" charset="0"/>
              </a:rPr>
              <a:t>playlist</a:t>
            </a:r>
            <a:r>
              <a:rPr lang="it-IT" sz="1400" b="0" dirty="0">
                <a:solidFill>
                  <a:srgbClr val="D4D4D4"/>
                </a:solidFill>
                <a:effectLst/>
                <a:latin typeface="Consolas" panose="020B0609020204030204" pitchFamily="49" charset="0"/>
              </a:rPr>
              <a:t>(</a:t>
            </a:r>
            <a:r>
              <a:rPr lang="it-IT" sz="1400" b="0" dirty="0">
                <a:solidFill>
                  <a:srgbClr val="9CDCFE"/>
                </a:solidFill>
                <a:effectLst/>
                <a:latin typeface="Consolas" panose="020B0609020204030204" pitchFamily="49" charset="0"/>
              </a:rPr>
              <a:t>event</a:t>
            </a:r>
            <a:r>
              <a:rPr lang="it-IT" sz="1400" b="0" dirty="0">
                <a:solidFill>
                  <a:srgbClr val="D4D4D4"/>
                </a:solidFill>
                <a:effectLst/>
                <a:latin typeface="Consolas" panose="020B0609020204030204" pitchFamily="49" charset="0"/>
              </a:rPr>
              <a:t>){</a:t>
            </a:r>
          </a:p>
          <a:p>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event</a:t>
            </a:r>
            <a:r>
              <a:rPr lang="it-IT" sz="1400" b="0" dirty="0">
                <a:solidFill>
                  <a:srgbClr val="D4D4D4"/>
                </a:solidFill>
                <a:effectLst/>
                <a:latin typeface="Consolas" panose="020B0609020204030204" pitchFamily="49" charset="0"/>
              </a:rPr>
              <a:t>.</a:t>
            </a:r>
            <a:r>
              <a:rPr lang="it-IT" sz="1400" b="0" dirty="0">
                <a:solidFill>
                  <a:srgbClr val="9CDCFE"/>
                </a:solidFill>
                <a:effectLst/>
                <a:latin typeface="Consolas" panose="020B0609020204030204" pitchFamily="49" charset="0"/>
              </a:rPr>
              <a:t>currentTarget</a:t>
            </a:r>
            <a:r>
              <a:rPr lang="it-IT" sz="1400" b="0" dirty="0">
                <a:solidFill>
                  <a:srgbClr val="D4D4D4"/>
                </a:solidFill>
                <a:effectLst/>
                <a:latin typeface="Consolas" panose="020B0609020204030204" pitchFamily="49" charset="0"/>
              </a:rPr>
              <a:t>;</a:t>
            </a:r>
          </a:p>
          <a:p>
            <a:r>
              <a:rPr lang="it-IT" sz="1400" b="0" dirty="0">
                <a:solidFill>
                  <a:srgbClr val="D4D4D4"/>
                </a:solidFill>
                <a:effectLst/>
                <a:latin typeface="Consolas" panose="020B0609020204030204" pitchFamily="49" charset="0"/>
              </a:rPr>
              <a:t>    </a:t>
            </a:r>
            <a:r>
              <a:rPr lang="it-IT" sz="1400" b="0" dirty="0">
                <a:solidFill>
                  <a:srgbClr val="C586C0"/>
                </a:solidFill>
                <a:effectLst/>
                <a:latin typeface="Consolas" panose="020B0609020204030204" pitchFamily="49" charset="0"/>
              </a:rPr>
              <a:t>for</a:t>
            </a:r>
            <a:r>
              <a:rPr lang="it-IT" sz="1400" b="0" dirty="0">
                <a:solidFill>
                  <a:srgbClr val="D4D4D4"/>
                </a:solidFill>
                <a:effectLst/>
                <a:latin typeface="Consolas" panose="020B0609020204030204" pitchFamily="49" charset="0"/>
              </a:rPr>
              <a:t>(</a:t>
            </a:r>
            <a:r>
              <a:rPr lang="it-IT" sz="1400" b="0" dirty="0">
                <a:solidFill>
                  <a:srgbClr val="569CD6"/>
                </a:solidFill>
                <a:effectLst/>
                <a:latin typeface="Consolas" panose="020B0609020204030204" pitchFamily="49" charset="0"/>
              </a:rPr>
              <a:t>let</a:t>
            </a:r>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i</a:t>
            </a:r>
            <a:r>
              <a:rPr lang="it-IT" sz="1400" b="0" dirty="0">
                <a:solidFill>
                  <a:srgbClr val="D4D4D4"/>
                </a:solidFill>
                <a:effectLst/>
                <a:latin typeface="Consolas" panose="020B0609020204030204" pitchFamily="49" charset="0"/>
              </a:rPr>
              <a:t>=</a:t>
            </a:r>
            <a:r>
              <a:rPr lang="it-IT" sz="1400" b="0" dirty="0">
                <a:solidFill>
                  <a:srgbClr val="B5CEA8"/>
                </a:solidFill>
                <a:effectLst/>
                <a:latin typeface="Consolas" panose="020B0609020204030204" pitchFamily="49" charset="0"/>
              </a:rPr>
              <a:t>0</a:t>
            </a:r>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i</a:t>
            </a:r>
            <a:r>
              <a:rPr lang="it-IT" sz="1400" b="0" dirty="0">
                <a:solidFill>
                  <a:srgbClr val="D4D4D4"/>
                </a:solidFill>
                <a:effectLst/>
                <a:latin typeface="Consolas" panose="020B0609020204030204" pitchFamily="49" charset="0"/>
              </a:rPr>
              <a:t>&lt;</a:t>
            </a:r>
            <a:r>
              <a:rPr lang="it-IT" sz="1400" b="0" dirty="0" err="1">
                <a:solidFill>
                  <a:srgbClr val="4FC1FF"/>
                </a:solidFill>
                <a:effectLst/>
                <a:latin typeface="Consolas" panose="020B0609020204030204" pitchFamily="49" charset="0"/>
              </a:rPr>
              <a:t>FOTOGRAFI</a:t>
            </a:r>
            <a:r>
              <a:rPr lang="it-IT" sz="1400" b="0" dirty="0" err="1">
                <a:solidFill>
                  <a:srgbClr val="D4D4D4"/>
                </a:solidFill>
                <a:effectLst/>
                <a:latin typeface="Consolas" panose="020B0609020204030204" pitchFamily="49" charset="0"/>
              </a:rPr>
              <a:t>.</a:t>
            </a:r>
            <a:r>
              <a:rPr lang="it-IT" sz="1400" b="0" dirty="0" err="1">
                <a:solidFill>
                  <a:srgbClr val="9CDCFE"/>
                </a:solidFill>
                <a:effectLst/>
                <a:latin typeface="Consolas" panose="020B0609020204030204" pitchFamily="49" charset="0"/>
              </a:rPr>
              <a:t>length</a:t>
            </a:r>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i</a:t>
            </a:r>
            <a:r>
              <a:rPr lang="it-IT" sz="1400" b="0" dirty="0">
                <a:solidFill>
                  <a:srgbClr val="D4D4D4"/>
                </a:solidFill>
                <a:effectLst/>
                <a:latin typeface="Consolas" panose="020B0609020204030204" pitchFamily="49" charset="0"/>
              </a:rPr>
              <a:t>++){</a:t>
            </a:r>
          </a:p>
          <a:p>
            <a:br>
              <a:rPr lang="it-IT" sz="1400" b="0" dirty="0">
                <a:solidFill>
                  <a:srgbClr val="D4D4D4"/>
                </a:solidFill>
                <a:effectLst/>
                <a:latin typeface="Consolas" panose="020B0609020204030204" pitchFamily="49" charset="0"/>
              </a:rPr>
            </a:br>
            <a:r>
              <a:rPr lang="it-IT" sz="1400" b="0" dirty="0">
                <a:solidFill>
                  <a:srgbClr val="D4D4D4"/>
                </a:solidFill>
                <a:effectLst/>
                <a:latin typeface="Consolas" panose="020B0609020204030204" pitchFamily="49" charset="0"/>
              </a:rPr>
              <a:t>        </a:t>
            </a:r>
            <a:r>
              <a:rPr lang="it-IT" sz="1400" b="0" dirty="0">
                <a:solidFill>
                  <a:srgbClr val="569CD6"/>
                </a:solidFill>
                <a:effectLst/>
                <a:latin typeface="Consolas" panose="020B0609020204030204" pitchFamily="49" charset="0"/>
              </a:rPr>
              <a:t>const</a:t>
            </a:r>
            <a:r>
              <a:rPr lang="it-IT" sz="1400" b="0" dirty="0">
                <a:solidFill>
                  <a:srgbClr val="D4D4D4"/>
                </a:solidFill>
                <a:effectLst/>
                <a:latin typeface="Consolas" panose="020B0609020204030204" pitchFamily="49" charset="0"/>
              </a:rPr>
              <a:t> </a:t>
            </a:r>
            <a:r>
              <a:rPr lang="it-IT" sz="1400" b="0" dirty="0">
                <a:solidFill>
                  <a:srgbClr val="4FC1FF"/>
                </a:solidFill>
                <a:effectLst/>
                <a:latin typeface="Consolas" panose="020B0609020204030204" pitchFamily="49" charset="0"/>
              </a:rPr>
              <a:t>play</a:t>
            </a:r>
            <a:r>
              <a:rPr lang="it-IT" sz="1400" b="0" dirty="0">
                <a:solidFill>
                  <a:srgbClr val="D4D4D4"/>
                </a:solidFill>
                <a:effectLst/>
                <a:latin typeface="Consolas" panose="020B0609020204030204" pitchFamily="49" charset="0"/>
              </a:rPr>
              <a:t>=</a:t>
            </a:r>
            <a:r>
              <a:rPr lang="it-IT" sz="1400" b="0" dirty="0">
                <a:solidFill>
                  <a:srgbClr val="4FC1FF"/>
                </a:solidFill>
                <a:effectLst/>
                <a:latin typeface="Consolas" panose="020B0609020204030204" pitchFamily="49" charset="0"/>
              </a:rPr>
              <a:t>FOTOGRAFI</a:t>
            </a:r>
            <a:r>
              <a:rPr lang="it-IT" sz="1400" b="0" dirty="0">
                <a:solidFill>
                  <a:srgbClr val="D4D4D4"/>
                </a:solidFill>
                <a:effectLst/>
                <a:latin typeface="Consolas" panose="020B0609020204030204" pitchFamily="49" charset="0"/>
              </a:rPr>
              <a:t>[</a:t>
            </a:r>
            <a:r>
              <a:rPr lang="it-IT" sz="1400" b="0" dirty="0">
                <a:solidFill>
                  <a:srgbClr val="9CDCFE"/>
                </a:solidFill>
                <a:effectLst/>
                <a:latin typeface="Consolas" panose="020B0609020204030204" pitchFamily="49" charset="0"/>
              </a:rPr>
              <a:t>i</a:t>
            </a:r>
            <a:r>
              <a:rPr lang="it-IT" sz="1400" b="0" dirty="0">
                <a:solidFill>
                  <a:srgbClr val="D4D4D4"/>
                </a:solidFill>
                <a:effectLst/>
                <a:latin typeface="Consolas" panose="020B0609020204030204" pitchFamily="49" charset="0"/>
              </a:rPr>
              <a:t>].</a:t>
            </a:r>
            <a:r>
              <a:rPr lang="it-IT" sz="1400" b="0" dirty="0">
                <a:solidFill>
                  <a:srgbClr val="9CDCFE"/>
                </a:solidFill>
                <a:effectLst/>
                <a:latin typeface="Consolas" panose="020B0609020204030204" pitchFamily="49" charset="0"/>
              </a:rPr>
              <a:t>playlist</a:t>
            </a:r>
            <a:r>
              <a:rPr lang="it-IT" sz="1400" b="0" dirty="0">
                <a:solidFill>
                  <a:srgbClr val="D4D4D4"/>
                </a:solidFill>
                <a:effectLst/>
                <a:latin typeface="Consolas" panose="020B0609020204030204" pitchFamily="49" charset="0"/>
              </a:rPr>
              <a:t>;</a:t>
            </a:r>
          </a:p>
          <a:p>
            <a:br>
              <a:rPr lang="it-IT" sz="1400" b="0" dirty="0">
                <a:solidFill>
                  <a:srgbClr val="D4D4D4"/>
                </a:solidFill>
                <a:effectLst/>
                <a:latin typeface="Consolas" panose="020B0609020204030204" pitchFamily="49" charset="0"/>
              </a:rPr>
            </a:br>
            <a:r>
              <a:rPr lang="it-IT" sz="1400" b="0" dirty="0">
                <a:solidFill>
                  <a:srgbClr val="D4D4D4"/>
                </a:solidFill>
                <a:effectLst/>
                <a:latin typeface="Consolas" panose="020B0609020204030204" pitchFamily="49" charset="0"/>
              </a:rPr>
              <a:t>        </a:t>
            </a:r>
            <a:r>
              <a:rPr lang="it-IT" sz="1400" b="0" dirty="0">
                <a:solidFill>
                  <a:srgbClr val="DCDCAA"/>
                </a:solidFill>
                <a:effectLst/>
                <a:latin typeface="Consolas" panose="020B0609020204030204" pitchFamily="49" charset="0"/>
              </a:rPr>
              <a:t>fetch</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'https://api.spotify.com/v1/playlists/'</a:t>
            </a:r>
            <a:r>
              <a:rPr lang="it-IT" sz="1400" b="0" dirty="0">
                <a:solidFill>
                  <a:srgbClr val="D4D4D4"/>
                </a:solidFill>
                <a:effectLst/>
                <a:latin typeface="Consolas" panose="020B0609020204030204" pitchFamily="49" charset="0"/>
              </a:rPr>
              <a:t>+ </a:t>
            </a:r>
            <a:r>
              <a:rPr lang="it-IT" sz="1400" b="0" dirty="0">
                <a:solidFill>
                  <a:srgbClr val="4FC1FF"/>
                </a:solidFill>
                <a:effectLst/>
                <a:latin typeface="Consolas" panose="020B0609020204030204" pitchFamily="49" charset="0"/>
              </a:rPr>
              <a:t>play</a:t>
            </a:r>
            <a:r>
              <a:rPr lang="it-IT" sz="1400" b="0" dirty="0">
                <a:solidFill>
                  <a:srgbClr val="D4D4D4"/>
                </a:solidFill>
                <a:effectLst/>
                <a:latin typeface="Consolas" panose="020B0609020204030204" pitchFamily="49" charset="0"/>
              </a:rPr>
              <a:t>,</a:t>
            </a:r>
          </a:p>
          <a:p>
            <a:r>
              <a:rPr lang="it-IT" sz="1400" b="0" dirty="0">
                <a:solidFill>
                  <a:srgbClr val="D4D4D4"/>
                </a:solidFill>
                <a:effectLst/>
                <a:latin typeface="Consolas" panose="020B0609020204030204" pitchFamily="49" charset="0"/>
              </a:rPr>
              <a:t>            {</a:t>
            </a:r>
          </a:p>
          <a:p>
            <a:r>
              <a:rPr lang="it-IT" sz="1400" b="0" dirty="0">
                <a:solidFill>
                  <a:srgbClr val="D4D4D4"/>
                </a:solidFill>
                <a:effectLst/>
                <a:latin typeface="Consolas" panose="020B0609020204030204" pitchFamily="49" charset="0"/>
              </a:rPr>
              <a:t>                </a:t>
            </a:r>
            <a:r>
              <a:rPr lang="it-IT" sz="1400" b="0" dirty="0" err="1">
                <a:solidFill>
                  <a:srgbClr val="9CDCFE"/>
                </a:solidFill>
                <a:effectLst/>
                <a:latin typeface="Consolas" panose="020B0609020204030204" pitchFamily="49" charset="0"/>
              </a:rPr>
              <a:t>headers</a:t>
            </a:r>
            <a:r>
              <a:rPr lang="it-IT" sz="1400" b="0" dirty="0">
                <a:solidFill>
                  <a:srgbClr val="9CDCFE"/>
                </a:solidFill>
                <a:effectLst/>
                <a:latin typeface="Consolas" panose="020B0609020204030204" pitchFamily="49" charset="0"/>
              </a:rPr>
              <a:t>:</a:t>
            </a:r>
            <a:r>
              <a:rPr lang="it-IT" sz="1400" b="0" dirty="0">
                <a:solidFill>
                  <a:srgbClr val="D4D4D4"/>
                </a:solidFill>
                <a:effectLst/>
                <a:latin typeface="Consolas" panose="020B0609020204030204" pitchFamily="49" charset="0"/>
              </a:rPr>
              <a:t>{</a:t>
            </a:r>
          </a:p>
          <a:p>
            <a:r>
              <a:rPr lang="it-IT" sz="1400" b="0" dirty="0">
                <a:solidFill>
                  <a:srgbClr val="D4D4D4"/>
                </a:solidFill>
                <a:effectLst/>
                <a:latin typeface="Consolas" panose="020B0609020204030204" pitchFamily="49" charset="0"/>
              </a:rPr>
              <a:t>                    </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Accept</a:t>
            </a:r>
            <a:r>
              <a:rPr lang="it-IT" sz="1400" b="0" dirty="0">
                <a:solidFill>
                  <a:srgbClr val="CE9178"/>
                </a:solidFill>
                <a:effectLst/>
                <a:latin typeface="Consolas" panose="020B0609020204030204" pitchFamily="49" charset="0"/>
              </a:rPr>
              <a:t>"</a:t>
            </a:r>
            <a:r>
              <a:rPr lang="it-IT" sz="1400" b="0" dirty="0">
                <a:solidFill>
                  <a:srgbClr val="9CDCFE"/>
                </a:solidFill>
                <a:effectLst/>
                <a:latin typeface="Consolas" panose="020B0609020204030204" pitchFamily="49" charset="0"/>
              </a:rPr>
              <a:t>:</a:t>
            </a:r>
            <a:r>
              <a:rPr lang="it-IT" sz="1400" b="0" dirty="0">
                <a:solidFill>
                  <a:srgbClr val="D4D4D4"/>
                </a:solidFill>
                <a:effectLst/>
                <a:latin typeface="Consolas" panose="020B0609020204030204" pitchFamily="49" charset="0"/>
              </a:rPr>
              <a:t> </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application</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json</a:t>
            </a:r>
            <a:r>
              <a:rPr lang="it-IT" sz="1400" b="0" dirty="0">
                <a:solidFill>
                  <a:srgbClr val="CE9178"/>
                </a:solidFill>
                <a:effectLst/>
                <a:latin typeface="Consolas" panose="020B0609020204030204" pitchFamily="49" charset="0"/>
              </a:rPr>
              <a:t>"</a:t>
            </a:r>
            <a:r>
              <a:rPr lang="it-IT" sz="1400" b="0" dirty="0">
                <a:solidFill>
                  <a:srgbClr val="D4D4D4"/>
                </a:solidFill>
                <a:effectLst/>
                <a:latin typeface="Consolas" panose="020B0609020204030204" pitchFamily="49" charset="0"/>
              </a:rPr>
              <a:t>,</a:t>
            </a:r>
          </a:p>
          <a:p>
            <a:r>
              <a:rPr lang="it-IT" sz="1400" b="0" dirty="0">
                <a:solidFill>
                  <a:srgbClr val="D4D4D4"/>
                </a:solidFill>
                <a:effectLst/>
                <a:latin typeface="Consolas" panose="020B0609020204030204" pitchFamily="49" charset="0"/>
              </a:rPr>
              <a:t>                    </a:t>
            </a:r>
            <a:r>
              <a:rPr lang="it-IT" sz="1400" b="0" dirty="0">
                <a:solidFill>
                  <a:srgbClr val="CE9178"/>
                </a:solidFill>
                <a:effectLst/>
                <a:latin typeface="Consolas" panose="020B0609020204030204" pitchFamily="49" charset="0"/>
              </a:rPr>
              <a:t>"Content-</a:t>
            </a:r>
            <a:r>
              <a:rPr lang="it-IT" sz="1400" b="0" dirty="0" err="1">
                <a:solidFill>
                  <a:srgbClr val="CE9178"/>
                </a:solidFill>
                <a:effectLst/>
                <a:latin typeface="Consolas" panose="020B0609020204030204" pitchFamily="49" charset="0"/>
              </a:rPr>
              <a:t>Type</a:t>
            </a:r>
            <a:r>
              <a:rPr lang="it-IT" sz="1400" b="0" dirty="0">
                <a:solidFill>
                  <a:srgbClr val="CE9178"/>
                </a:solidFill>
                <a:effectLst/>
                <a:latin typeface="Consolas" panose="020B0609020204030204" pitchFamily="49" charset="0"/>
              </a:rPr>
              <a:t>"</a:t>
            </a:r>
            <a:r>
              <a:rPr lang="it-IT" sz="1400" b="0" dirty="0">
                <a:solidFill>
                  <a:srgbClr val="9CDCFE"/>
                </a:solidFill>
                <a:effectLst/>
                <a:latin typeface="Consolas" panose="020B0609020204030204" pitchFamily="49" charset="0"/>
              </a:rPr>
              <a:t>:</a:t>
            </a:r>
            <a:r>
              <a:rPr lang="it-IT" sz="1400" b="0" dirty="0">
                <a:solidFill>
                  <a:srgbClr val="D4D4D4"/>
                </a:solidFill>
                <a:effectLst/>
                <a:latin typeface="Consolas" panose="020B0609020204030204" pitchFamily="49" charset="0"/>
              </a:rPr>
              <a:t> </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application</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json</a:t>
            </a:r>
            <a:r>
              <a:rPr lang="it-IT" sz="1400" b="0" dirty="0">
                <a:solidFill>
                  <a:srgbClr val="CE9178"/>
                </a:solidFill>
                <a:effectLst/>
                <a:latin typeface="Consolas" panose="020B0609020204030204" pitchFamily="49" charset="0"/>
              </a:rPr>
              <a:t>"</a:t>
            </a:r>
            <a:r>
              <a:rPr lang="it-IT" sz="1400" b="0" dirty="0">
                <a:solidFill>
                  <a:srgbClr val="D4D4D4"/>
                </a:solidFill>
                <a:effectLst/>
                <a:latin typeface="Consolas" panose="020B0609020204030204" pitchFamily="49" charset="0"/>
              </a:rPr>
              <a:t>,</a:t>
            </a:r>
          </a:p>
          <a:p>
            <a:r>
              <a:rPr lang="it-IT" sz="1400" b="0" dirty="0">
                <a:solidFill>
                  <a:srgbClr val="D4D4D4"/>
                </a:solidFill>
                <a:effectLst/>
                <a:latin typeface="Consolas" panose="020B0609020204030204" pitchFamily="49" charset="0"/>
              </a:rPr>
              <a:t>                    </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Authorization</a:t>
            </a:r>
            <a:r>
              <a:rPr lang="it-IT" sz="1400" b="0" dirty="0">
                <a:solidFill>
                  <a:srgbClr val="CE9178"/>
                </a:solidFill>
                <a:effectLst/>
                <a:latin typeface="Consolas" panose="020B0609020204030204" pitchFamily="49" charset="0"/>
              </a:rPr>
              <a:t>"</a:t>
            </a:r>
            <a:r>
              <a:rPr lang="it-IT" sz="1400" b="0" dirty="0">
                <a:solidFill>
                  <a:srgbClr val="9CDCFE"/>
                </a:solidFill>
                <a:effectLst/>
                <a:latin typeface="Consolas" panose="020B0609020204030204" pitchFamily="49" charset="0"/>
              </a:rPr>
              <a:t>:</a:t>
            </a:r>
            <a:r>
              <a:rPr lang="it-IT" sz="1400" b="0" dirty="0">
                <a:solidFill>
                  <a:srgbClr val="D4D4D4"/>
                </a:solidFill>
                <a:effectLst/>
                <a:latin typeface="Consolas" panose="020B0609020204030204" pitchFamily="49" charset="0"/>
              </a:rPr>
              <a:t> </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Bearer</a:t>
            </a:r>
            <a:r>
              <a:rPr lang="it-IT" sz="1400" b="0" dirty="0">
                <a:solidFill>
                  <a:srgbClr val="CE9178"/>
                </a:solidFill>
                <a:effectLst/>
                <a:latin typeface="Consolas" panose="020B0609020204030204" pitchFamily="49" charset="0"/>
              </a:rPr>
              <a:t> "</a:t>
            </a:r>
            <a:r>
              <a:rPr lang="it-IT" sz="1400" b="0" dirty="0">
                <a:solidFill>
                  <a:srgbClr val="D4D4D4"/>
                </a:solidFill>
                <a:effectLst/>
                <a:latin typeface="Consolas" panose="020B0609020204030204" pitchFamily="49" charset="0"/>
              </a:rPr>
              <a:t> + </a:t>
            </a:r>
            <a:r>
              <a:rPr lang="it-IT" sz="1400" b="0" dirty="0">
                <a:solidFill>
                  <a:srgbClr val="9CDCFE"/>
                </a:solidFill>
                <a:effectLst/>
                <a:latin typeface="Consolas" panose="020B0609020204030204" pitchFamily="49" charset="0"/>
              </a:rPr>
              <a:t>token</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p>
          <a:p>
            <a:r>
              <a:rPr lang="it-IT" sz="1400" b="0" dirty="0">
                <a:solidFill>
                  <a:srgbClr val="D4D4D4"/>
                </a:solidFill>
                <a:effectLst/>
                <a:latin typeface="Consolas" panose="020B0609020204030204" pitchFamily="49" charset="0"/>
              </a:rPr>
              <a:t>        }).</a:t>
            </a:r>
            <a:r>
              <a:rPr lang="it-IT" sz="1400" b="0" dirty="0" err="1">
                <a:solidFill>
                  <a:srgbClr val="DCDCAA"/>
                </a:solidFill>
                <a:effectLst/>
                <a:latin typeface="Consolas" panose="020B0609020204030204" pitchFamily="49" charset="0"/>
              </a:rPr>
              <a:t>then</a:t>
            </a:r>
            <a:r>
              <a:rPr lang="it-IT" sz="1400" b="0" dirty="0">
                <a:solidFill>
                  <a:srgbClr val="D4D4D4"/>
                </a:solidFill>
                <a:effectLst/>
                <a:latin typeface="Consolas" panose="020B0609020204030204" pitchFamily="49" charset="0"/>
              </a:rPr>
              <a:t>(</a:t>
            </a:r>
            <a:r>
              <a:rPr lang="it-IT" sz="1400" b="0" dirty="0" err="1">
                <a:solidFill>
                  <a:srgbClr val="DCDCAA"/>
                </a:solidFill>
                <a:effectLst/>
                <a:latin typeface="Consolas" panose="020B0609020204030204" pitchFamily="49" charset="0"/>
              </a:rPr>
              <a:t>onResponse</a:t>
            </a:r>
            <a:r>
              <a:rPr lang="it-IT" sz="1400" b="0" dirty="0">
                <a:solidFill>
                  <a:srgbClr val="D4D4D4"/>
                </a:solidFill>
                <a:effectLst/>
                <a:latin typeface="Consolas" panose="020B0609020204030204" pitchFamily="49" charset="0"/>
              </a:rPr>
              <a:t>).</a:t>
            </a:r>
            <a:r>
              <a:rPr lang="it-IT" sz="1400" b="0" dirty="0" err="1">
                <a:solidFill>
                  <a:srgbClr val="DCDCAA"/>
                </a:solidFill>
                <a:effectLst/>
                <a:latin typeface="Consolas" panose="020B0609020204030204" pitchFamily="49" charset="0"/>
              </a:rPr>
              <a:t>then</a:t>
            </a:r>
            <a:r>
              <a:rPr lang="it-IT" sz="1400" b="0" dirty="0">
                <a:solidFill>
                  <a:srgbClr val="D4D4D4"/>
                </a:solidFill>
                <a:effectLst/>
                <a:latin typeface="Consolas" panose="020B0609020204030204" pitchFamily="49" charset="0"/>
              </a:rPr>
              <a:t>(</a:t>
            </a:r>
            <a:r>
              <a:rPr lang="it-IT" sz="1400" b="0" dirty="0" err="1">
                <a:solidFill>
                  <a:srgbClr val="DCDCAA"/>
                </a:solidFill>
                <a:effectLst/>
                <a:latin typeface="Consolas" panose="020B0609020204030204" pitchFamily="49" charset="0"/>
              </a:rPr>
              <a:t>onJson</a:t>
            </a:r>
            <a:r>
              <a:rPr lang="it-IT" sz="1400" b="0" dirty="0">
                <a:solidFill>
                  <a:srgbClr val="D4D4D4"/>
                </a:solidFill>
                <a:effectLst/>
                <a:latin typeface="Consolas" panose="020B0609020204030204" pitchFamily="49" charset="0"/>
              </a:rPr>
              <a:t>);</a:t>
            </a:r>
          </a:p>
          <a:p>
            <a:br>
              <a:rPr lang="it-IT" sz="1400" b="0" dirty="0">
                <a:solidFill>
                  <a:srgbClr val="D4D4D4"/>
                </a:solidFill>
                <a:effectLst/>
                <a:latin typeface="Consolas" panose="020B0609020204030204" pitchFamily="49" charset="0"/>
              </a:rPr>
            </a:br>
            <a:r>
              <a:rPr lang="it-IT" sz="1400" b="0" dirty="0">
                <a:solidFill>
                  <a:srgbClr val="D4D4D4"/>
                </a:solidFill>
                <a:effectLst/>
                <a:latin typeface="Consolas" panose="020B0609020204030204" pitchFamily="49" charset="0"/>
              </a:rPr>
              <a:t>    }</a:t>
            </a:r>
          </a:p>
          <a:p>
            <a:r>
              <a:rPr lang="it-IT" sz="1400" b="0" dirty="0">
                <a:solidFill>
                  <a:srgbClr val="D4D4D4"/>
                </a:solidFill>
                <a:effectLst/>
                <a:latin typeface="Consolas" panose="020B0609020204030204" pitchFamily="49" charset="0"/>
              </a:rPr>
              <a:t>    </a:t>
            </a:r>
          </a:p>
          <a:p>
            <a:r>
              <a:rPr lang="it-IT" sz="1400" b="0" dirty="0">
                <a:solidFill>
                  <a:srgbClr val="D4D4D4"/>
                </a:solidFill>
                <a:effectLst/>
                <a:latin typeface="Consolas" panose="020B0609020204030204" pitchFamily="49" charset="0"/>
              </a:rPr>
              <a:t>}</a:t>
            </a:r>
          </a:p>
          <a:p>
            <a:br>
              <a:rPr lang="it-IT" sz="1400" b="0" dirty="0">
                <a:solidFill>
                  <a:srgbClr val="D4D4D4"/>
                </a:solidFill>
                <a:effectLst/>
                <a:latin typeface="Consolas" panose="020B0609020204030204" pitchFamily="49" charset="0"/>
              </a:rPr>
            </a:br>
            <a:r>
              <a:rPr lang="it-IT" sz="1400" b="0" dirty="0">
                <a:solidFill>
                  <a:srgbClr val="569CD6"/>
                </a:solidFill>
                <a:effectLst/>
                <a:latin typeface="Consolas" panose="020B0609020204030204" pitchFamily="49" charset="0"/>
              </a:rPr>
              <a:t>const</a:t>
            </a:r>
            <a:r>
              <a:rPr lang="it-IT" sz="1400" b="0" dirty="0">
                <a:solidFill>
                  <a:srgbClr val="D4D4D4"/>
                </a:solidFill>
                <a:effectLst/>
                <a:latin typeface="Consolas" panose="020B0609020204030204" pitchFamily="49" charset="0"/>
              </a:rPr>
              <a:t> </a:t>
            </a:r>
            <a:r>
              <a:rPr lang="it-IT" sz="1400" b="0" dirty="0">
                <a:solidFill>
                  <a:srgbClr val="4FC1FF"/>
                </a:solidFill>
                <a:effectLst/>
                <a:latin typeface="Consolas" panose="020B0609020204030204" pitchFamily="49" charset="0"/>
              </a:rPr>
              <a:t>item</a:t>
            </a:r>
            <a:r>
              <a:rPr lang="it-IT" sz="1400" b="0" dirty="0">
                <a:solidFill>
                  <a:srgbClr val="D4D4D4"/>
                </a:solidFill>
                <a:effectLst/>
                <a:latin typeface="Consolas" panose="020B0609020204030204" pitchFamily="49" charset="0"/>
              </a:rPr>
              <a:t> = </a:t>
            </a:r>
            <a:r>
              <a:rPr lang="it-IT" sz="1400" b="0" dirty="0">
                <a:solidFill>
                  <a:srgbClr val="9CDCFE"/>
                </a:solidFill>
                <a:effectLst/>
                <a:latin typeface="Consolas" panose="020B0609020204030204" pitchFamily="49" charset="0"/>
              </a:rPr>
              <a:t>document</a:t>
            </a:r>
            <a:r>
              <a:rPr lang="it-IT" sz="1400" b="0" dirty="0">
                <a:solidFill>
                  <a:srgbClr val="D4D4D4"/>
                </a:solidFill>
                <a:effectLst/>
                <a:latin typeface="Consolas" panose="020B0609020204030204" pitchFamily="49" charset="0"/>
              </a:rPr>
              <a:t>.</a:t>
            </a:r>
            <a:r>
              <a:rPr lang="it-IT" sz="1400" b="0" dirty="0">
                <a:solidFill>
                  <a:srgbClr val="DCDCAA"/>
                </a:solidFill>
                <a:effectLst/>
                <a:latin typeface="Consolas" panose="020B0609020204030204" pitchFamily="49" charset="0"/>
              </a:rPr>
              <a:t>querySelector</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'button'</a:t>
            </a:r>
            <a:r>
              <a:rPr lang="it-IT" sz="1400" b="0" dirty="0">
                <a:solidFill>
                  <a:srgbClr val="D4D4D4"/>
                </a:solidFill>
                <a:effectLst/>
                <a:latin typeface="Consolas" panose="020B0609020204030204" pitchFamily="49" charset="0"/>
              </a:rPr>
              <a:t>);</a:t>
            </a:r>
          </a:p>
          <a:p>
            <a:r>
              <a:rPr lang="it-IT" sz="1400" b="0" dirty="0" err="1">
                <a:solidFill>
                  <a:srgbClr val="4FC1FF"/>
                </a:solidFill>
                <a:effectLst/>
                <a:latin typeface="Consolas" panose="020B0609020204030204" pitchFamily="49" charset="0"/>
              </a:rPr>
              <a:t>item</a:t>
            </a:r>
            <a:r>
              <a:rPr lang="it-IT" sz="1400" b="0" dirty="0" err="1">
                <a:solidFill>
                  <a:srgbClr val="D4D4D4"/>
                </a:solidFill>
                <a:effectLst/>
                <a:latin typeface="Consolas" panose="020B0609020204030204" pitchFamily="49" charset="0"/>
              </a:rPr>
              <a:t>.</a:t>
            </a:r>
            <a:r>
              <a:rPr lang="it-IT" sz="1400" b="0" dirty="0" err="1">
                <a:solidFill>
                  <a:srgbClr val="DCDCAA"/>
                </a:solidFill>
                <a:effectLst/>
                <a:latin typeface="Consolas" panose="020B0609020204030204" pitchFamily="49" charset="0"/>
              </a:rPr>
              <a:t>addEventListener</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'click'</a:t>
            </a:r>
            <a:r>
              <a:rPr lang="it-IT" sz="1400" b="0" dirty="0">
                <a:solidFill>
                  <a:srgbClr val="D4D4D4"/>
                </a:solidFill>
                <a:effectLst/>
                <a:latin typeface="Consolas" panose="020B0609020204030204" pitchFamily="49" charset="0"/>
              </a:rPr>
              <a:t>, </a:t>
            </a:r>
            <a:r>
              <a:rPr lang="it-IT" sz="1400" b="0" dirty="0">
                <a:solidFill>
                  <a:srgbClr val="DCDCAA"/>
                </a:solidFill>
                <a:effectLst/>
                <a:latin typeface="Consolas" panose="020B0609020204030204" pitchFamily="49" charset="0"/>
              </a:rPr>
              <a:t>playlist</a:t>
            </a:r>
            <a:r>
              <a:rPr lang="it-IT" sz="1400" b="0" dirty="0">
                <a:solidFill>
                  <a:srgbClr val="D4D4D4"/>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E6D1B3BB-4033-4B38-99D1-2A9FC43E45C6}"/>
              </a:ext>
            </a:extLst>
          </p:cNvPr>
          <p:cNvSpPr txBox="1"/>
          <p:nvPr/>
        </p:nvSpPr>
        <p:spPr>
          <a:xfrm>
            <a:off x="396607" y="299478"/>
            <a:ext cx="5111974"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3200" kern="0" dirty="0">
                <a:solidFill>
                  <a:srgbClr val="FFFFFF"/>
                </a:solidFill>
              </a:rPr>
              <a:t>Fetch richiesta contenuti</a:t>
            </a:r>
            <a:endParaRPr kumimoji="0" lang="it-IT" sz="3200" b="0" i="0" u="none" strike="noStrike" kern="0" cap="none" spc="0" normalizeH="0" baseline="0" noProof="0" dirty="0">
              <a:ln>
                <a:noFill/>
              </a:ln>
              <a:solidFill>
                <a:srgbClr val="FFFFFF"/>
              </a:solidFill>
              <a:effectLst/>
              <a:uLnTx/>
              <a:uFillTx/>
            </a:endParaRPr>
          </a:p>
        </p:txBody>
      </p:sp>
      <p:sp>
        <p:nvSpPr>
          <p:cNvPr id="8" name="CasellaDiTesto 7">
            <a:extLst>
              <a:ext uri="{FF2B5EF4-FFF2-40B4-BE49-F238E27FC236}">
                <a16:creationId xmlns:a16="http://schemas.microsoft.com/office/drawing/2014/main" id="{560072C4-E3F7-49B2-99A4-57B58A6AD433}"/>
              </a:ext>
            </a:extLst>
          </p:cNvPr>
          <p:cNvSpPr txBox="1"/>
          <p:nvPr/>
        </p:nvSpPr>
        <p:spPr>
          <a:xfrm>
            <a:off x="396608" y="5692299"/>
            <a:ext cx="6312665" cy="923330"/>
          </a:xfrm>
          <a:prstGeom prst="rect">
            <a:avLst/>
          </a:prstGeom>
          <a:noFill/>
        </p:spPr>
        <p:txBody>
          <a:bodyPr wrap="square" rtlCol="0">
            <a:spAutoFit/>
          </a:bodyPr>
          <a:lstStyle/>
          <a:p>
            <a:r>
              <a:rPr lang="it-IT" dirty="0">
                <a:solidFill>
                  <a:schemeClr val="bg1"/>
                </a:solidFill>
              </a:rPr>
              <a:t>Aggiungo un </a:t>
            </a:r>
            <a:r>
              <a:rPr lang="it-IT" dirty="0" err="1">
                <a:solidFill>
                  <a:schemeClr val="bg1"/>
                </a:solidFill>
              </a:rPr>
              <a:t>eventListener</a:t>
            </a:r>
            <a:r>
              <a:rPr lang="it-IT" dirty="0">
                <a:solidFill>
                  <a:schemeClr val="bg1"/>
                </a:solidFill>
              </a:rPr>
              <a:t> al bottone «scopri i fotografi» all’interno del quale effettuo la fetch, una volta ottenuto il token, per richiedere il file </a:t>
            </a:r>
            <a:r>
              <a:rPr lang="it-IT" dirty="0" err="1">
                <a:solidFill>
                  <a:schemeClr val="bg1"/>
                </a:solidFill>
              </a:rPr>
              <a:t>Json</a:t>
            </a:r>
            <a:r>
              <a:rPr lang="it-IT" dirty="0">
                <a:solidFill>
                  <a:schemeClr val="bg1"/>
                </a:solidFill>
              </a:rPr>
              <a:t> con i dati della playlist d’interesse.</a:t>
            </a:r>
          </a:p>
        </p:txBody>
      </p:sp>
      <p:sp>
        <p:nvSpPr>
          <p:cNvPr id="11" name="CasellaDiTesto 10">
            <a:extLst>
              <a:ext uri="{FF2B5EF4-FFF2-40B4-BE49-F238E27FC236}">
                <a16:creationId xmlns:a16="http://schemas.microsoft.com/office/drawing/2014/main" id="{E17AA75D-E087-4442-82C0-6FE369A900F4}"/>
              </a:ext>
            </a:extLst>
          </p:cNvPr>
          <p:cNvSpPr txBox="1"/>
          <p:nvPr/>
        </p:nvSpPr>
        <p:spPr>
          <a:xfrm>
            <a:off x="7194013" y="623534"/>
            <a:ext cx="4520443" cy="6017032"/>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lvl="1">
              <a:buFont typeface="+mj-lt"/>
              <a:buAutoNum type="arabicPeriod"/>
            </a:pPr>
            <a:r>
              <a:rPr lang="it-IT" sz="700" b="0" i="1" dirty="0">
                <a:solidFill>
                  <a:srgbClr val="D5D5D5"/>
                </a:solidFill>
                <a:effectLst/>
                <a:latin typeface="consolas" panose="020B0609020204030204" pitchFamily="49" charset="0"/>
              </a:rPr>
              <a:t>{</a:t>
            </a:r>
            <a:r>
              <a:rPr lang="it-IT" sz="700" b="0" i="1" dirty="0">
                <a:solidFill>
                  <a:srgbClr val="A9A9A9"/>
                </a:solidFill>
                <a:effectLst/>
                <a:latin typeface="consolas" panose="020B0609020204030204" pitchFamily="49" charset="0"/>
              </a:rPr>
              <a:t>collaborative</a:t>
            </a:r>
            <a:r>
              <a:rPr lang="it-IT" sz="700" b="0" i="1" dirty="0">
                <a:solidFill>
                  <a:srgbClr val="D5D5D5"/>
                </a:solidFill>
                <a:effectLst/>
                <a:latin typeface="consolas" panose="020B0609020204030204" pitchFamily="49" charset="0"/>
              </a:rPr>
              <a:t>: </a:t>
            </a:r>
            <a:r>
              <a:rPr lang="it-IT" sz="700" b="0" i="1" dirty="0">
                <a:solidFill>
                  <a:srgbClr val="9980FF"/>
                </a:solidFill>
                <a:effectLst/>
                <a:latin typeface="consolas" panose="020B0609020204030204" pitchFamily="49" charset="0"/>
              </a:rPr>
              <a:t>false</a:t>
            </a:r>
            <a:r>
              <a:rPr lang="it-IT" sz="700" b="0" i="1" dirty="0">
                <a:solidFill>
                  <a:srgbClr val="D5D5D5"/>
                </a:solidFill>
                <a:effectLst/>
                <a:latin typeface="consolas" panose="020B0609020204030204" pitchFamily="49" charset="0"/>
              </a:rPr>
              <a:t>, </a:t>
            </a:r>
            <a:r>
              <a:rPr lang="it-IT" sz="700" b="0" i="1" dirty="0" err="1">
                <a:solidFill>
                  <a:srgbClr val="A9A9A9"/>
                </a:solidFill>
                <a:effectLst/>
                <a:latin typeface="consolas" panose="020B0609020204030204" pitchFamily="49" charset="0"/>
              </a:rPr>
              <a:t>description</a:t>
            </a:r>
            <a:r>
              <a:rPr lang="it-IT" sz="700" b="0" i="1" dirty="0">
                <a:solidFill>
                  <a:srgbClr val="D5D5D5"/>
                </a:solidFill>
                <a:effectLst/>
                <a:latin typeface="consolas" panose="020B0609020204030204" pitchFamily="49" charset="0"/>
              </a:rPr>
              <a:t>: </a:t>
            </a:r>
            <a:r>
              <a:rPr lang="it-IT" sz="700" b="0" i="1" dirty="0">
                <a:solidFill>
                  <a:srgbClr val="F28B54"/>
                </a:solidFill>
                <a:effectLst/>
                <a:latin typeface="consolas" panose="020B0609020204030204" pitchFamily="49" charset="0"/>
              </a:rPr>
              <a:t>""</a:t>
            </a:r>
            <a:r>
              <a:rPr lang="it-IT" sz="700" b="0" i="1" dirty="0">
                <a:solidFill>
                  <a:srgbClr val="D5D5D5"/>
                </a:solidFill>
                <a:effectLst/>
                <a:latin typeface="consolas" panose="020B0609020204030204" pitchFamily="49" charset="0"/>
              </a:rPr>
              <a:t>, </a:t>
            </a:r>
            <a:r>
              <a:rPr lang="it-IT" sz="700" b="0" i="1" dirty="0" err="1">
                <a:solidFill>
                  <a:srgbClr val="A9A9A9"/>
                </a:solidFill>
                <a:effectLst/>
                <a:latin typeface="consolas" panose="020B0609020204030204" pitchFamily="49" charset="0"/>
              </a:rPr>
              <a:t>external_urls</a:t>
            </a:r>
            <a:r>
              <a:rPr lang="it-IT" sz="700" b="0" i="1" dirty="0">
                <a:solidFill>
                  <a:srgbClr val="D5D5D5"/>
                </a:solidFill>
                <a:effectLst/>
                <a:latin typeface="consolas" panose="020B0609020204030204" pitchFamily="49" charset="0"/>
              </a:rPr>
              <a:t>: {…}, </a:t>
            </a:r>
            <a:r>
              <a:rPr lang="it-IT" sz="700" b="0" i="1" dirty="0">
                <a:solidFill>
                  <a:srgbClr val="A9A9A9"/>
                </a:solidFill>
                <a:effectLst/>
                <a:latin typeface="consolas" panose="020B0609020204030204" pitchFamily="49" charset="0"/>
              </a:rPr>
              <a:t>followers</a:t>
            </a:r>
            <a:r>
              <a:rPr lang="it-IT" sz="700" b="0" i="1" dirty="0">
                <a:solidFill>
                  <a:srgbClr val="D5D5D5"/>
                </a:solidFill>
                <a:effectLst/>
                <a:latin typeface="consolas" panose="020B0609020204030204" pitchFamily="49" charset="0"/>
              </a:rPr>
              <a:t>: {…}, </a:t>
            </a:r>
            <a:r>
              <a:rPr lang="it-IT" sz="700" b="0" i="1" dirty="0" err="1">
                <a:solidFill>
                  <a:srgbClr val="A9A9A9"/>
                </a:solidFill>
                <a:effectLst/>
                <a:latin typeface="consolas" panose="020B0609020204030204" pitchFamily="49" charset="0"/>
              </a:rPr>
              <a:t>href</a:t>
            </a:r>
            <a:r>
              <a:rPr lang="it-IT" sz="700" b="0" i="1" dirty="0">
                <a:solidFill>
                  <a:srgbClr val="D5D5D5"/>
                </a:solidFill>
                <a:effectLst/>
                <a:latin typeface="consolas" panose="020B0609020204030204" pitchFamily="49" charset="0"/>
              </a:rPr>
              <a:t>: </a:t>
            </a:r>
            <a:r>
              <a:rPr lang="it-IT" sz="700" b="0" i="1" dirty="0">
                <a:solidFill>
                  <a:srgbClr val="F28B54"/>
                </a:solidFill>
                <a:effectLst/>
                <a:latin typeface="consolas" panose="020B0609020204030204" pitchFamily="49" charset="0"/>
              </a:rPr>
              <a:t>"https://api.spotify.com/v1/playlists/1UlglVfuu54mgR4872HBa4"</a:t>
            </a:r>
            <a:r>
              <a:rPr lang="it-IT" sz="700" b="0" i="1" dirty="0">
                <a:solidFill>
                  <a:srgbClr val="D5D5D5"/>
                </a:solidFill>
                <a:effectLst/>
                <a:latin typeface="consolas" panose="020B0609020204030204" pitchFamily="49" charset="0"/>
              </a:rPr>
              <a:t>, …}</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a:solidFill>
                  <a:srgbClr val="E36EEC"/>
                </a:solidFill>
                <a:effectLst/>
                <a:latin typeface="consolas" panose="020B0609020204030204" pitchFamily="49" charset="0"/>
              </a:rPr>
              <a:t>collaborative</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false</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err="1">
                <a:solidFill>
                  <a:srgbClr val="E36EEC"/>
                </a:solidFill>
                <a:effectLst/>
                <a:latin typeface="consolas" panose="020B0609020204030204" pitchFamily="49" charset="0"/>
              </a:rPr>
              <a:t>description</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err="1">
                <a:solidFill>
                  <a:srgbClr val="E36EEC"/>
                </a:solidFill>
                <a:effectLst/>
                <a:latin typeface="consolas" panose="020B0609020204030204" pitchFamily="49" charset="0"/>
              </a:rPr>
              <a:t>external_urls</a:t>
            </a:r>
            <a:r>
              <a:rPr lang="it-IT" sz="700" b="0" i="0" dirty="0">
                <a:solidFill>
                  <a:srgbClr val="D5D5D5"/>
                </a:solidFill>
                <a:effectLst/>
                <a:latin typeface="consolas" panose="020B0609020204030204" pitchFamily="49" charset="0"/>
              </a:rPr>
              <a:t>:</a:t>
            </a:r>
          </a:p>
          <a:p>
            <a:pPr marL="1600200" lvl="3" indent="-228600">
              <a:buFont typeface="+mj-lt"/>
              <a:buAutoNum type="arabicPeriod"/>
            </a:pPr>
            <a:r>
              <a:rPr lang="it-IT" sz="700" b="0" i="0" dirty="0" err="1">
                <a:solidFill>
                  <a:srgbClr val="E36EEC"/>
                </a:solidFill>
                <a:effectLst/>
                <a:latin typeface="consolas" panose="020B0609020204030204" pitchFamily="49" charset="0"/>
              </a:rPr>
              <a:t>spotify</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"https://open.spotify.com/playlist/1UlglVfuu54mgR4872HBa4"</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a:solidFill>
                  <a:srgbClr val="E36EEC"/>
                </a:solidFill>
                <a:effectLst/>
                <a:latin typeface="consolas" panose="020B0609020204030204" pitchFamily="49" charset="0"/>
              </a:rPr>
              <a:t>__proto__</a:t>
            </a:r>
            <a:r>
              <a:rPr lang="it-IT" sz="700" b="0" i="0" dirty="0">
                <a:solidFill>
                  <a:srgbClr val="D5D5D5"/>
                </a:solidFill>
                <a:effectLst/>
                <a:latin typeface="consolas" panose="020B0609020204030204" pitchFamily="49" charset="0"/>
              </a:rPr>
              <a:t>: Object</a:t>
            </a:r>
          </a:p>
          <a:p>
            <a:pPr marL="1200150" lvl="2" indent="-285750">
              <a:buFont typeface="+mj-lt"/>
              <a:buAutoNum type="arabicPeriod"/>
            </a:pPr>
            <a:r>
              <a:rPr lang="it-IT" sz="700" b="0" i="0" dirty="0">
                <a:solidFill>
                  <a:srgbClr val="E36EEC"/>
                </a:solidFill>
                <a:effectLst/>
                <a:latin typeface="consolas" panose="020B0609020204030204" pitchFamily="49" charset="0"/>
              </a:rPr>
              <a:t>followers</a:t>
            </a:r>
            <a:r>
              <a:rPr lang="it-IT" sz="700" b="0" i="0" dirty="0">
                <a:solidFill>
                  <a:srgbClr val="D5D5D5"/>
                </a:solidFill>
                <a:effectLst/>
                <a:latin typeface="consolas" panose="020B0609020204030204" pitchFamily="49" charset="0"/>
              </a:rPr>
              <a:t>: {</a:t>
            </a:r>
            <a:r>
              <a:rPr lang="it-IT" sz="700" b="0" i="0" dirty="0" err="1">
                <a:solidFill>
                  <a:srgbClr val="A9A9A9"/>
                </a:solidFill>
                <a:effectLst/>
                <a:latin typeface="consolas" panose="020B0609020204030204" pitchFamily="49" charset="0"/>
              </a:rPr>
              <a:t>href</a:t>
            </a:r>
            <a:r>
              <a:rPr lang="it-IT" sz="700" b="0" i="0" dirty="0">
                <a:solidFill>
                  <a:srgbClr val="D5D5D5"/>
                </a:solidFill>
                <a:effectLst/>
                <a:latin typeface="consolas" panose="020B0609020204030204" pitchFamily="49" charset="0"/>
              </a:rPr>
              <a:t>: </a:t>
            </a:r>
            <a:r>
              <a:rPr lang="it-IT" sz="700" b="0" i="0" dirty="0" err="1">
                <a:solidFill>
                  <a:srgbClr val="A1A1A1"/>
                </a:solidFill>
                <a:effectLst/>
                <a:latin typeface="consolas" panose="020B0609020204030204" pitchFamily="49" charset="0"/>
              </a:rPr>
              <a:t>null</a:t>
            </a:r>
            <a:r>
              <a:rPr lang="it-IT" sz="700" b="0" i="0" dirty="0">
                <a:solidFill>
                  <a:srgbClr val="D5D5D5"/>
                </a:solidFill>
                <a:effectLst/>
                <a:latin typeface="consolas" panose="020B0609020204030204" pitchFamily="49" charset="0"/>
              </a:rPr>
              <a:t>, </a:t>
            </a:r>
            <a:r>
              <a:rPr lang="it-IT" sz="700" b="0" i="0" dirty="0" err="1">
                <a:solidFill>
                  <a:srgbClr val="A9A9A9"/>
                </a:solidFill>
                <a:effectLst/>
                <a:latin typeface="consolas" panose="020B0609020204030204" pitchFamily="49" charset="0"/>
              </a:rPr>
              <a:t>total</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2</a:t>
            </a:r>
            <a:r>
              <a:rPr lang="it-IT" sz="700" b="0" i="0" dirty="0">
                <a:solidFill>
                  <a:srgbClr val="D5D5D5"/>
                </a:solidFill>
                <a:effectLst/>
                <a:latin typeface="consolas" panose="020B0609020204030204" pitchFamily="49" charset="0"/>
              </a:rPr>
              <a:t>}</a:t>
            </a:r>
          </a:p>
          <a:p>
            <a:pPr marL="1200150" lvl="2" indent="-285750">
              <a:buFont typeface="+mj-lt"/>
              <a:buAutoNum type="arabicPeriod"/>
            </a:pPr>
            <a:r>
              <a:rPr lang="it-IT" sz="700" b="0" i="0" dirty="0" err="1">
                <a:solidFill>
                  <a:srgbClr val="E36EEC"/>
                </a:solidFill>
                <a:effectLst/>
                <a:latin typeface="consolas" panose="020B0609020204030204" pitchFamily="49" charset="0"/>
              </a:rPr>
              <a:t>href</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"https://api.spotify.com/v1/playlists/1UlglVfuu54mgR4872HBa4"</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a:solidFill>
                  <a:srgbClr val="E36EEC"/>
                </a:solidFill>
                <a:effectLst/>
                <a:latin typeface="consolas" panose="020B0609020204030204" pitchFamily="49" charset="0"/>
              </a:rPr>
              <a:t>id</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"1UlglVfuu54mgR4872HBa4"</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a:solidFill>
                  <a:srgbClr val="E36EEC"/>
                </a:solidFill>
                <a:effectLst/>
                <a:latin typeface="consolas" panose="020B0609020204030204" pitchFamily="49" charset="0"/>
              </a:rPr>
              <a:t>images</a:t>
            </a:r>
            <a:r>
              <a:rPr lang="it-IT" sz="700" b="0" i="0" dirty="0">
                <a:solidFill>
                  <a:srgbClr val="D5D5D5"/>
                </a:solidFill>
                <a:effectLst/>
                <a:latin typeface="consolas" panose="020B0609020204030204" pitchFamily="49" charset="0"/>
              </a:rPr>
              <a:t>: Array(3)</a:t>
            </a:r>
          </a:p>
          <a:p>
            <a:pPr marL="1600200" lvl="3" indent="-228600">
              <a:buFont typeface="+mj-lt"/>
              <a:buAutoNum type="arabicPeriod"/>
            </a:pPr>
            <a:r>
              <a:rPr lang="it-IT" sz="700" b="0" i="0" dirty="0">
                <a:solidFill>
                  <a:srgbClr val="E36EEC"/>
                </a:solidFill>
                <a:effectLst/>
                <a:latin typeface="consolas" panose="020B0609020204030204" pitchFamily="49" charset="0"/>
              </a:rPr>
              <a:t>0</a:t>
            </a:r>
            <a:r>
              <a:rPr lang="it-IT" sz="700" b="0" i="0" dirty="0">
                <a:solidFill>
                  <a:srgbClr val="D5D5D5"/>
                </a:solidFill>
                <a:effectLst/>
                <a:latin typeface="consolas" panose="020B0609020204030204" pitchFamily="49" charset="0"/>
              </a:rPr>
              <a:t>: {</a:t>
            </a:r>
            <a:r>
              <a:rPr lang="it-IT" sz="700" b="0" i="0" dirty="0" err="1">
                <a:solidFill>
                  <a:srgbClr val="A9A9A9"/>
                </a:solidFill>
                <a:effectLst/>
                <a:latin typeface="consolas" panose="020B0609020204030204" pitchFamily="49" charset="0"/>
              </a:rPr>
              <a:t>height</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640</a:t>
            </a:r>
            <a:r>
              <a:rPr lang="it-IT" sz="700" b="0" i="0" dirty="0">
                <a:solidFill>
                  <a:srgbClr val="D5D5D5"/>
                </a:solidFill>
                <a:effectLst/>
                <a:latin typeface="consolas" panose="020B0609020204030204" pitchFamily="49" charset="0"/>
              </a:rPr>
              <a:t>, </a:t>
            </a:r>
            <a:r>
              <a:rPr lang="it-IT" sz="700" b="0" i="0" dirty="0">
                <a:solidFill>
                  <a:srgbClr val="A9A9A9"/>
                </a:solidFill>
                <a:effectLst/>
                <a:latin typeface="consolas" panose="020B0609020204030204" pitchFamily="49" charset="0"/>
              </a:rPr>
              <a:t>url</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"https://mosaic.scdn.co/640/ab67616d0000b273893c027…2b2c7a04dab67616d0000b273f3901f3da8b8b410a95bf6f4"</a:t>
            </a:r>
            <a:r>
              <a:rPr lang="it-IT" sz="700" b="0" i="0" dirty="0">
                <a:solidFill>
                  <a:srgbClr val="D5D5D5"/>
                </a:solidFill>
                <a:effectLst/>
                <a:latin typeface="consolas" panose="020B0609020204030204" pitchFamily="49" charset="0"/>
              </a:rPr>
              <a:t>, </a:t>
            </a:r>
            <a:r>
              <a:rPr lang="it-IT" sz="700" b="0" i="0" dirty="0" err="1">
                <a:solidFill>
                  <a:srgbClr val="A9A9A9"/>
                </a:solidFill>
                <a:effectLst/>
                <a:latin typeface="consolas" panose="020B0609020204030204" pitchFamily="49" charset="0"/>
              </a:rPr>
              <a:t>width</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640</a:t>
            </a:r>
            <a:r>
              <a:rPr lang="it-IT" sz="700" b="0" i="0" dirty="0">
                <a:solidFill>
                  <a:srgbClr val="D5D5D5"/>
                </a:solidFill>
                <a:effectLst/>
                <a:latin typeface="consolas" panose="020B0609020204030204" pitchFamily="49" charset="0"/>
              </a:rPr>
              <a:t>}</a:t>
            </a:r>
          </a:p>
          <a:p>
            <a:pPr marL="1600200" lvl="3" indent="-228600">
              <a:buFont typeface="+mj-lt"/>
              <a:buAutoNum type="arabicPeriod"/>
            </a:pPr>
            <a:r>
              <a:rPr lang="it-IT" sz="700" b="0" i="0" dirty="0">
                <a:solidFill>
                  <a:srgbClr val="E36EEC"/>
                </a:solidFill>
                <a:effectLst/>
                <a:latin typeface="consolas" panose="020B0609020204030204" pitchFamily="49" charset="0"/>
              </a:rPr>
              <a:t>1</a:t>
            </a:r>
            <a:r>
              <a:rPr lang="it-IT" sz="700" b="0" i="0" dirty="0">
                <a:solidFill>
                  <a:srgbClr val="D5D5D5"/>
                </a:solidFill>
                <a:effectLst/>
                <a:latin typeface="consolas" panose="020B0609020204030204" pitchFamily="49" charset="0"/>
              </a:rPr>
              <a:t>: {</a:t>
            </a:r>
            <a:r>
              <a:rPr lang="it-IT" sz="700" b="0" i="0" dirty="0" err="1">
                <a:solidFill>
                  <a:srgbClr val="A9A9A9"/>
                </a:solidFill>
                <a:effectLst/>
                <a:latin typeface="consolas" panose="020B0609020204030204" pitchFamily="49" charset="0"/>
              </a:rPr>
              <a:t>height</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300</a:t>
            </a:r>
            <a:r>
              <a:rPr lang="it-IT" sz="700" b="0" i="0" dirty="0">
                <a:solidFill>
                  <a:srgbClr val="D5D5D5"/>
                </a:solidFill>
                <a:effectLst/>
                <a:latin typeface="consolas" panose="020B0609020204030204" pitchFamily="49" charset="0"/>
              </a:rPr>
              <a:t>, </a:t>
            </a:r>
            <a:r>
              <a:rPr lang="it-IT" sz="700" b="0" i="0" dirty="0">
                <a:solidFill>
                  <a:srgbClr val="A9A9A9"/>
                </a:solidFill>
                <a:effectLst/>
                <a:latin typeface="consolas" panose="020B0609020204030204" pitchFamily="49" charset="0"/>
              </a:rPr>
              <a:t>url</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"https://mosaic.scdn.co/300/ab67616d0000b273893c027…2b2c7a04dab67616d0000b273f3901f3da8b8b410a95bf6f4"</a:t>
            </a:r>
            <a:r>
              <a:rPr lang="it-IT" sz="700" b="0" i="0" dirty="0">
                <a:solidFill>
                  <a:srgbClr val="D5D5D5"/>
                </a:solidFill>
                <a:effectLst/>
                <a:latin typeface="consolas" panose="020B0609020204030204" pitchFamily="49" charset="0"/>
              </a:rPr>
              <a:t>, </a:t>
            </a:r>
            <a:r>
              <a:rPr lang="it-IT" sz="700" b="0" i="0" dirty="0" err="1">
                <a:solidFill>
                  <a:srgbClr val="A9A9A9"/>
                </a:solidFill>
                <a:effectLst/>
                <a:latin typeface="consolas" panose="020B0609020204030204" pitchFamily="49" charset="0"/>
              </a:rPr>
              <a:t>width</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300</a:t>
            </a:r>
            <a:r>
              <a:rPr lang="it-IT" sz="700" b="0" i="0" dirty="0">
                <a:solidFill>
                  <a:srgbClr val="D5D5D5"/>
                </a:solidFill>
                <a:effectLst/>
                <a:latin typeface="consolas" panose="020B0609020204030204" pitchFamily="49" charset="0"/>
              </a:rPr>
              <a:t>}</a:t>
            </a:r>
          </a:p>
          <a:p>
            <a:pPr marL="1600200" lvl="3" indent="-228600">
              <a:buFont typeface="+mj-lt"/>
              <a:buAutoNum type="arabicPeriod"/>
            </a:pPr>
            <a:r>
              <a:rPr lang="it-IT" sz="700" b="0" i="0" dirty="0">
                <a:solidFill>
                  <a:srgbClr val="E36EEC"/>
                </a:solidFill>
                <a:effectLst/>
                <a:latin typeface="consolas" panose="020B0609020204030204" pitchFamily="49" charset="0"/>
              </a:rPr>
              <a:t>2</a:t>
            </a:r>
            <a:r>
              <a:rPr lang="it-IT" sz="700" b="0" i="0" dirty="0">
                <a:solidFill>
                  <a:srgbClr val="D5D5D5"/>
                </a:solidFill>
                <a:effectLst/>
                <a:latin typeface="consolas" panose="020B0609020204030204" pitchFamily="49" charset="0"/>
              </a:rPr>
              <a:t>: {</a:t>
            </a:r>
            <a:r>
              <a:rPr lang="it-IT" sz="700" b="0" i="0" dirty="0" err="1">
                <a:solidFill>
                  <a:srgbClr val="A9A9A9"/>
                </a:solidFill>
                <a:effectLst/>
                <a:latin typeface="consolas" panose="020B0609020204030204" pitchFamily="49" charset="0"/>
              </a:rPr>
              <a:t>height</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60</a:t>
            </a:r>
            <a:r>
              <a:rPr lang="it-IT" sz="700" b="0" i="0" dirty="0">
                <a:solidFill>
                  <a:srgbClr val="D5D5D5"/>
                </a:solidFill>
                <a:effectLst/>
                <a:latin typeface="consolas" panose="020B0609020204030204" pitchFamily="49" charset="0"/>
              </a:rPr>
              <a:t>, </a:t>
            </a:r>
            <a:r>
              <a:rPr lang="it-IT" sz="700" b="0" i="0" dirty="0">
                <a:solidFill>
                  <a:srgbClr val="A9A9A9"/>
                </a:solidFill>
                <a:effectLst/>
                <a:latin typeface="consolas" panose="020B0609020204030204" pitchFamily="49" charset="0"/>
              </a:rPr>
              <a:t>url</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"https://mosaic.scdn.co/60/ab67616d0000b273893c0274…2b2c7a04dab67616d0000b273f3901f3da8b8b410a95bf6f4"</a:t>
            </a:r>
            <a:r>
              <a:rPr lang="it-IT" sz="700" b="0" i="0" dirty="0">
                <a:solidFill>
                  <a:srgbClr val="D5D5D5"/>
                </a:solidFill>
                <a:effectLst/>
                <a:latin typeface="consolas" panose="020B0609020204030204" pitchFamily="49" charset="0"/>
              </a:rPr>
              <a:t>, </a:t>
            </a:r>
            <a:r>
              <a:rPr lang="it-IT" sz="700" b="0" i="0" dirty="0" err="1">
                <a:solidFill>
                  <a:srgbClr val="A9A9A9"/>
                </a:solidFill>
                <a:effectLst/>
                <a:latin typeface="consolas" panose="020B0609020204030204" pitchFamily="49" charset="0"/>
              </a:rPr>
              <a:t>width</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60</a:t>
            </a:r>
            <a:r>
              <a:rPr lang="it-IT" sz="700" b="0" i="0" dirty="0">
                <a:solidFill>
                  <a:srgbClr val="D5D5D5"/>
                </a:solidFill>
                <a:effectLst/>
                <a:latin typeface="consolas" panose="020B0609020204030204" pitchFamily="49" charset="0"/>
              </a:rPr>
              <a:t>}</a:t>
            </a:r>
          </a:p>
          <a:p>
            <a:pPr marL="1600200" lvl="3" indent="-228600">
              <a:buFont typeface="+mj-lt"/>
              <a:buAutoNum type="arabicPeriod"/>
            </a:pPr>
            <a:r>
              <a:rPr lang="it-IT" sz="700" b="0" i="0" dirty="0" err="1">
                <a:solidFill>
                  <a:srgbClr val="E36EEC"/>
                </a:solidFill>
                <a:effectLst/>
                <a:latin typeface="consolas" panose="020B0609020204030204" pitchFamily="49" charset="0"/>
              </a:rPr>
              <a:t>length</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3</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a:solidFill>
                  <a:srgbClr val="E36EEC"/>
                </a:solidFill>
                <a:effectLst/>
                <a:latin typeface="consolas" panose="020B0609020204030204" pitchFamily="49" charset="0"/>
              </a:rPr>
              <a:t>__proto__</a:t>
            </a:r>
            <a:r>
              <a:rPr lang="it-IT" sz="700" b="0" i="0" dirty="0">
                <a:solidFill>
                  <a:srgbClr val="D5D5D5"/>
                </a:solidFill>
                <a:effectLst/>
                <a:latin typeface="consolas" panose="020B0609020204030204" pitchFamily="49" charset="0"/>
              </a:rPr>
              <a:t>: Array(0)</a:t>
            </a:r>
          </a:p>
          <a:p>
            <a:pPr marL="1200150" lvl="2" indent="-285750">
              <a:buFont typeface="+mj-lt"/>
              <a:buAutoNum type="arabicPeriod"/>
            </a:pPr>
            <a:r>
              <a:rPr lang="it-IT" sz="700" b="0" i="0" dirty="0">
                <a:solidFill>
                  <a:srgbClr val="E36EEC"/>
                </a:solidFill>
                <a:effectLst/>
                <a:latin typeface="consolas" panose="020B0609020204030204" pitchFamily="49" charset="0"/>
              </a:rPr>
              <a:t>name</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"Death </a:t>
            </a:r>
            <a:r>
              <a:rPr lang="it-IT" sz="700" b="0" i="0" dirty="0" err="1">
                <a:solidFill>
                  <a:srgbClr val="F28B54"/>
                </a:solidFill>
                <a:effectLst/>
                <a:latin typeface="consolas" panose="020B0609020204030204" pitchFamily="49" charset="0"/>
              </a:rPr>
              <a:t>Stranding</a:t>
            </a:r>
            <a:r>
              <a:rPr lang="it-IT" sz="700" b="0" i="0" dirty="0">
                <a:solidFill>
                  <a:srgbClr val="F28B54"/>
                </a:solidFill>
                <a:effectLst/>
                <a:latin typeface="consolas" panose="020B0609020204030204" pitchFamily="49" charset="0"/>
              </a:rPr>
              <a:t>"</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err="1">
                <a:solidFill>
                  <a:srgbClr val="E36EEC"/>
                </a:solidFill>
                <a:effectLst/>
                <a:latin typeface="consolas" panose="020B0609020204030204" pitchFamily="49" charset="0"/>
              </a:rPr>
              <a:t>owner</a:t>
            </a:r>
            <a:r>
              <a:rPr lang="it-IT" sz="700" b="0" i="0" dirty="0">
                <a:solidFill>
                  <a:srgbClr val="D5D5D5"/>
                </a:solidFill>
                <a:effectLst/>
                <a:latin typeface="consolas" panose="020B0609020204030204" pitchFamily="49" charset="0"/>
              </a:rPr>
              <a:t>:</a:t>
            </a:r>
          </a:p>
          <a:p>
            <a:pPr marL="1600200" lvl="3" indent="-228600">
              <a:buFont typeface="+mj-lt"/>
              <a:buAutoNum type="arabicPeriod"/>
            </a:pPr>
            <a:r>
              <a:rPr lang="it-IT" sz="700" b="0" i="0" dirty="0" err="1">
                <a:solidFill>
                  <a:srgbClr val="E36EEC"/>
                </a:solidFill>
                <a:effectLst/>
                <a:latin typeface="consolas" panose="020B0609020204030204" pitchFamily="49" charset="0"/>
              </a:rPr>
              <a:t>display_name</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"Carlo Musumeci"</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err="1">
                <a:solidFill>
                  <a:srgbClr val="E36EEC"/>
                </a:solidFill>
                <a:effectLst/>
                <a:latin typeface="consolas" panose="020B0609020204030204" pitchFamily="49" charset="0"/>
              </a:rPr>
              <a:t>external_urls</a:t>
            </a:r>
            <a:r>
              <a:rPr lang="it-IT" sz="700" b="0" i="0" dirty="0">
                <a:solidFill>
                  <a:srgbClr val="D5D5D5"/>
                </a:solidFill>
                <a:effectLst/>
                <a:latin typeface="consolas" panose="020B0609020204030204" pitchFamily="49" charset="0"/>
              </a:rPr>
              <a:t>: {</a:t>
            </a:r>
            <a:r>
              <a:rPr lang="it-IT" sz="700" b="0" i="0" dirty="0" err="1">
                <a:solidFill>
                  <a:srgbClr val="A9A9A9"/>
                </a:solidFill>
                <a:effectLst/>
                <a:latin typeface="consolas" panose="020B0609020204030204" pitchFamily="49" charset="0"/>
              </a:rPr>
              <a:t>spotify</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"https://open.spotify.com/user/21zbgmv3esluyu6oxg4w6gnwi"</a:t>
            </a:r>
            <a:r>
              <a:rPr lang="it-IT" sz="700" b="0" i="0" dirty="0">
                <a:solidFill>
                  <a:srgbClr val="D5D5D5"/>
                </a:solidFill>
                <a:effectLst/>
                <a:latin typeface="consolas" panose="020B0609020204030204" pitchFamily="49" charset="0"/>
              </a:rPr>
              <a:t>}</a:t>
            </a:r>
          </a:p>
          <a:p>
            <a:pPr marL="1600200" lvl="3" indent="-228600">
              <a:buFont typeface="+mj-lt"/>
              <a:buAutoNum type="arabicPeriod"/>
            </a:pPr>
            <a:r>
              <a:rPr lang="it-IT" sz="700" b="0" i="0" dirty="0" err="1">
                <a:solidFill>
                  <a:srgbClr val="E36EEC"/>
                </a:solidFill>
                <a:effectLst/>
                <a:latin typeface="consolas" panose="020B0609020204030204" pitchFamily="49" charset="0"/>
              </a:rPr>
              <a:t>href</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"https://api.spotify.com/v1/users/21zbgmv3esluyu6oxg4w6gnwi"</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a:solidFill>
                  <a:srgbClr val="E36EEC"/>
                </a:solidFill>
                <a:effectLst/>
                <a:latin typeface="consolas" panose="020B0609020204030204" pitchFamily="49" charset="0"/>
              </a:rPr>
              <a:t>id</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"21zbgmv3esluyu6oxg4w6gnwi"</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err="1">
                <a:solidFill>
                  <a:srgbClr val="E36EEC"/>
                </a:solidFill>
                <a:effectLst/>
                <a:latin typeface="consolas" panose="020B0609020204030204" pitchFamily="49" charset="0"/>
              </a:rPr>
              <a:t>type</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"user"</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a:solidFill>
                  <a:srgbClr val="E36EEC"/>
                </a:solidFill>
                <a:effectLst/>
                <a:latin typeface="consolas" panose="020B0609020204030204" pitchFamily="49" charset="0"/>
              </a:rPr>
              <a:t>uri</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"spotify:user:21zbgmv3esluyu6oxg4w6gnwi"</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a:solidFill>
                  <a:srgbClr val="E36EEC"/>
                </a:solidFill>
                <a:effectLst/>
                <a:latin typeface="consolas" panose="020B0609020204030204" pitchFamily="49" charset="0"/>
              </a:rPr>
              <a:t>__proto__</a:t>
            </a:r>
            <a:r>
              <a:rPr lang="it-IT" sz="700" b="0" i="0" dirty="0">
                <a:solidFill>
                  <a:srgbClr val="D5D5D5"/>
                </a:solidFill>
                <a:effectLst/>
                <a:latin typeface="consolas" panose="020B0609020204030204" pitchFamily="49" charset="0"/>
              </a:rPr>
              <a:t>: Object</a:t>
            </a:r>
          </a:p>
          <a:p>
            <a:pPr marL="1200150" lvl="2" indent="-285750">
              <a:buFont typeface="+mj-lt"/>
              <a:buAutoNum type="arabicPeriod"/>
            </a:pPr>
            <a:r>
              <a:rPr lang="it-IT" sz="700" b="0" i="0" dirty="0" err="1">
                <a:solidFill>
                  <a:srgbClr val="E36EEC"/>
                </a:solidFill>
                <a:effectLst/>
                <a:latin typeface="consolas" panose="020B0609020204030204" pitchFamily="49" charset="0"/>
              </a:rPr>
              <a:t>primary_color</a:t>
            </a:r>
            <a:r>
              <a:rPr lang="it-IT" sz="700" b="0" i="0" dirty="0">
                <a:solidFill>
                  <a:srgbClr val="D5D5D5"/>
                </a:solidFill>
                <a:effectLst/>
                <a:latin typeface="consolas" panose="020B0609020204030204" pitchFamily="49" charset="0"/>
              </a:rPr>
              <a:t>: </a:t>
            </a:r>
            <a:r>
              <a:rPr lang="it-IT" sz="700" b="0" i="0" dirty="0" err="1">
                <a:solidFill>
                  <a:srgbClr val="A1A1A1"/>
                </a:solidFill>
                <a:effectLst/>
                <a:latin typeface="consolas" panose="020B0609020204030204" pitchFamily="49" charset="0"/>
              </a:rPr>
              <a:t>null</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a:solidFill>
                  <a:srgbClr val="E36EEC"/>
                </a:solidFill>
                <a:effectLst/>
                <a:latin typeface="consolas" panose="020B0609020204030204" pitchFamily="49" charset="0"/>
              </a:rPr>
              <a:t>public</a:t>
            </a:r>
            <a:r>
              <a:rPr lang="it-IT" sz="700" b="0" i="0" dirty="0">
                <a:solidFill>
                  <a:srgbClr val="D5D5D5"/>
                </a:solidFill>
                <a:effectLst/>
                <a:latin typeface="consolas" panose="020B0609020204030204" pitchFamily="49" charset="0"/>
              </a:rPr>
              <a:t>: </a:t>
            </a:r>
            <a:r>
              <a:rPr lang="it-IT" sz="700" b="0" i="0" dirty="0" err="1">
                <a:solidFill>
                  <a:srgbClr val="9980FF"/>
                </a:solidFill>
                <a:effectLst/>
                <a:latin typeface="consolas" panose="020B0609020204030204" pitchFamily="49" charset="0"/>
              </a:rPr>
              <a:t>true</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err="1">
                <a:solidFill>
                  <a:srgbClr val="E36EEC"/>
                </a:solidFill>
                <a:effectLst/>
                <a:latin typeface="consolas" panose="020B0609020204030204" pitchFamily="49" charset="0"/>
              </a:rPr>
              <a:t>snapshot_id</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"MzIsYzllMDRmY2QzN2IwMjZlOGRhOGY5ZDdjOWU2MWQ1ZWFlMmEzYjU0ZA=="</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a:solidFill>
                  <a:srgbClr val="E36EEC"/>
                </a:solidFill>
                <a:effectLst/>
                <a:latin typeface="consolas" panose="020B0609020204030204" pitchFamily="49" charset="0"/>
              </a:rPr>
              <a:t>tracks</a:t>
            </a:r>
            <a:r>
              <a:rPr lang="it-IT" sz="700" b="0" i="0" dirty="0">
                <a:solidFill>
                  <a:srgbClr val="D5D5D5"/>
                </a:solidFill>
                <a:effectLst/>
                <a:latin typeface="consolas" panose="020B0609020204030204" pitchFamily="49" charset="0"/>
              </a:rPr>
              <a:t>:</a:t>
            </a:r>
          </a:p>
          <a:p>
            <a:pPr marL="1600200" lvl="3" indent="-228600">
              <a:buFont typeface="+mj-lt"/>
              <a:buAutoNum type="arabicPeriod"/>
            </a:pPr>
            <a:r>
              <a:rPr lang="it-IT" sz="700" b="0" i="0" dirty="0" err="1">
                <a:solidFill>
                  <a:srgbClr val="E36EEC"/>
                </a:solidFill>
                <a:effectLst/>
                <a:latin typeface="consolas" panose="020B0609020204030204" pitchFamily="49" charset="0"/>
              </a:rPr>
              <a:t>href</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"https://api.spotify.com/v1/playlists/1UlglVfuu54mgR4872HBa4/tracks?offset=0&amp;limit=100"</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a:solidFill>
                  <a:srgbClr val="E36EEC"/>
                </a:solidFill>
                <a:effectLst/>
                <a:latin typeface="consolas" panose="020B0609020204030204" pitchFamily="49" charset="0"/>
              </a:rPr>
              <a:t>items</a:t>
            </a:r>
            <a:r>
              <a:rPr lang="it-IT" sz="700" b="0" i="0" dirty="0">
                <a:solidFill>
                  <a:srgbClr val="D5D5D5"/>
                </a:solidFill>
                <a:effectLst/>
                <a:latin typeface="consolas" panose="020B0609020204030204" pitchFamily="49" charset="0"/>
              </a:rPr>
              <a:t>: </a:t>
            </a:r>
            <a:r>
              <a:rPr lang="it-IT" sz="700" b="0" i="0" dirty="0">
                <a:solidFill>
                  <a:srgbClr val="7F7F7F"/>
                </a:solidFill>
                <a:effectLst/>
                <a:latin typeface="consolas" panose="020B0609020204030204" pitchFamily="49" charset="0"/>
              </a:rPr>
              <a:t>(31) </a:t>
            </a:r>
            <a:r>
              <a:rPr lang="it-IT" sz="700" b="0" i="0" dirty="0">
                <a:solidFill>
                  <a:srgbClr val="D5D5D5"/>
                </a:solidFill>
                <a:effectLst/>
                <a:latin typeface="consolas" panose="020B0609020204030204" pitchFamily="49" charset="0"/>
              </a:rPr>
              <a:t>[{…}, {…}, {…}, {…}, {…}, {…}, {…}, {…}, {…}, {…}, {…}, {…}, {…}, {…}, {…}, {…}, {…}, {…}, {…}, {…}, {…}, {…}, {…}, {…}, {…}, {…}, {…}, {…}, {…}, {…}, {…}]</a:t>
            </a:r>
          </a:p>
          <a:p>
            <a:pPr marL="1600200" lvl="3" indent="-228600">
              <a:buFont typeface="+mj-lt"/>
              <a:buAutoNum type="arabicPeriod"/>
            </a:pPr>
            <a:r>
              <a:rPr lang="it-IT" sz="700" b="0" i="0" dirty="0" err="1">
                <a:solidFill>
                  <a:srgbClr val="E36EEC"/>
                </a:solidFill>
                <a:effectLst/>
                <a:latin typeface="consolas" panose="020B0609020204030204" pitchFamily="49" charset="0"/>
              </a:rPr>
              <a:t>limit</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100</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err="1">
                <a:solidFill>
                  <a:srgbClr val="E36EEC"/>
                </a:solidFill>
                <a:effectLst/>
                <a:latin typeface="consolas" panose="020B0609020204030204" pitchFamily="49" charset="0"/>
              </a:rPr>
              <a:t>next</a:t>
            </a:r>
            <a:r>
              <a:rPr lang="it-IT" sz="700" b="0" i="0" dirty="0">
                <a:solidFill>
                  <a:srgbClr val="D5D5D5"/>
                </a:solidFill>
                <a:effectLst/>
                <a:latin typeface="consolas" panose="020B0609020204030204" pitchFamily="49" charset="0"/>
              </a:rPr>
              <a:t>: </a:t>
            </a:r>
            <a:r>
              <a:rPr lang="it-IT" sz="700" b="0" i="0" dirty="0" err="1">
                <a:solidFill>
                  <a:srgbClr val="A1A1A1"/>
                </a:solidFill>
                <a:effectLst/>
                <a:latin typeface="consolas" panose="020B0609020204030204" pitchFamily="49" charset="0"/>
              </a:rPr>
              <a:t>null</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a:solidFill>
                  <a:srgbClr val="E36EEC"/>
                </a:solidFill>
                <a:effectLst/>
                <a:latin typeface="consolas" panose="020B0609020204030204" pitchFamily="49" charset="0"/>
              </a:rPr>
              <a:t>offset</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0</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err="1">
                <a:solidFill>
                  <a:srgbClr val="E36EEC"/>
                </a:solidFill>
                <a:effectLst/>
                <a:latin typeface="consolas" panose="020B0609020204030204" pitchFamily="49" charset="0"/>
              </a:rPr>
              <a:t>previous</a:t>
            </a:r>
            <a:r>
              <a:rPr lang="it-IT" sz="700" b="0" i="0" dirty="0">
                <a:solidFill>
                  <a:srgbClr val="D5D5D5"/>
                </a:solidFill>
                <a:effectLst/>
                <a:latin typeface="consolas" panose="020B0609020204030204" pitchFamily="49" charset="0"/>
              </a:rPr>
              <a:t>: </a:t>
            </a:r>
            <a:r>
              <a:rPr lang="it-IT" sz="700" b="0" i="0" dirty="0" err="1">
                <a:solidFill>
                  <a:srgbClr val="A1A1A1"/>
                </a:solidFill>
                <a:effectLst/>
                <a:latin typeface="consolas" panose="020B0609020204030204" pitchFamily="49" charset="0"/>
              </a:rPr>
              <a:t>null</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err="1">
                <a:solidFill>
                  <a:srgbClr val="E36EEC"/>
                </a:solidFill>
                <a:effectLst/>
                <a:latin typeface="consolas" panose="020B0609020204030204" pitchFamily="49" charset="0"/>
              </a:rPr>
              <a:t>total</a:t>
            </a:r>
            <a:r>
              <a:rPr lang="it-IT" sz="700" b="0" i="0" dirty="0">
                <a:solidFill>
                  <a:srgbClr val="D5D5D5"/>
                </a:solidFill>
                <a:effectLst/>
                <a:latin typeface="consolas" panose="020B0609020204030204" pitchFamily="49" charset="0"/>
              </a:rPr>
              <a:t>: </a:t>
            </a:r>
            <a:r>
              <a:rPr lang="it-IT" sz="700" b="0" i="0" dirty="0">
                <a:solidFill>
                  <a:srgbClr val="9980FF"/>
                </a:solidFill>
                <a:effectLst/>
                <a:latin typeface="consolas" panose="020B0609020204030204" pitchFamily="49" charset="0"/>
              </a:rPr>
              <a:t>31</a:t>
            </a:r>
            <a:endParaRPr lang="it-IT" sz="700" b="0" i="0" dirty="0">
              <a:solidFill>
                <a:srgbClr val="D5D5D5"/>
              </a:solidFill>
              <a:effectLst/>
              <a:latin typeface="consolas" panose="020B0609020204030204" pitchFamily="49" charset="0"/>
            </a:endParaRPr>
          </a:p>
          <a:p>
            <a:pPr marL="1600200" lvl="3" indent="-228600">
              <a:buFont typeface="+mj-lt"/>
              <a:buAutoNum type="arabicPeriod"/>
            </a:pPr>
            <a:r>
              <a:rPr lang="it-IT" sz="700" b="0" i="0" dirty="0">
                <a:solidFill>
                  <a:srgbClr val="E36EEC"/>
                </a:solidFill>
                <a:effectLst/>
                <a:latin typeface="consolas" panose="020B0609020204030204" pitchFamily="49" charset="0"/>
              </a:rPr>
              <a:t>__proto__</a:t>
            </a:r>
            <a:r>
              <a:rPr lang="it-IT" sz="700" b="0" i="0" dirty="0">
                <a:solidFill>
                  <a:srgbClr val="D5D5D5"/>
                </a:solidFill>
                <a:effectLst/>
                <a:latin typeface="consolas" panose="020B0609020204030204" pitchFamily="49" charset="0"/>
              </a:rPr>
              <a:t>: Object</a:t>
            </a:r>
          </a:p>
          <a:p>
            <a:pPr marL="1200150" lvl="2" indent="-285750">
              <a:buFont typeface="+mj-lt"/>
              <a:buAutoNum type="arabicPeriod"/>
            </a:pPr>
            <a:r>
              <a:rPr lang="it-IT" sz="700" b="0" i="0" dirty="0" err="1">
                <a:solidFill>
                  <a:srgbClr val="E36EEC"/>
                </a:solidFill>
                <a:effectLst/>
                <a:latin typeface="consolas" panose="020B0609020204030204" pitchFamily="49" charset="0"/>
              </a:rPr>
              <a:t>type</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"playlist"</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a:solidFill>
                  <a:srgbClr val="E36EEC"/>
                </a:solidFill>
                <a:effectLst/>
                <a:latin typeface="consolas" panose="020B0609020204030204" pitchFamily="49" charset="0"/>
              </a:rPr>
              <a:t>uri</a:t>
            </a:r>
            <a:r>
              <a:rPr lang="it-IT" sz="700" b="0" i="0" dirty="0">
                <a:solidFill>
                  <a:srgbClr val="D5D5D5"/>
                </a:solidFill>
                <a:effectLst/>
                <a:latin typeface="consolas" panose="020B0609020204030204" pitchFamily="49" charset="0"/>
              </a:rPr>
              <a:t>: </a:t>
            </a:r>
            <a:r>
              <a:rPr lang="it-IT" sz="700" b="0" i="0" dirty="0">
                <a:solidFill>
                  <a:srgbClr val="F28B54"/>
                </a:solidFill>
                <a:effectLst/>
                <a:latin typeface="consolas" panose="020B0609020204030204" pitchFamily="49" charset="0"/>
              </a:rPr>
              <a:t>"spotify:playlist:1UlglVfuu54mgR4872HBa4"</a:t>
            </a:r>
            <a:endParaRPr lang="it-IT" sz="700" b="0" i="0" dirty="0">
              <a:solidFill>
                <a:srgbClr val="D5D5D5"/>
              </a:solidFill>
              <a:effectLst/>
              <a:latin typeface="consolas" panose="020B0609020204030204" pitchFamily="49" charset="0"/>
            </a:endParaRPr>
          </a:p>
          <a:p>
            <a:pPr marL="1200150" lvl="2" indent="-285750">
              <a:buFont typeface="+mj-lt"/>
              <a:buAutoNum type="arabicPeriod"/>
            </a:pPr>
            <a:r>
              <a:rPr lang="it-IT" sz="700" b="0" i="0" dirty="0">
                <a:solidFill>
                  <a:srgbClr val="E36EEC"/>
                </a:solidFill>
                <a:effectLst/>
                <a:latin typeface="consolas" panose="020B0609020204030204" pitchFamily="49" charset="0"/>
              </a:rPr>
              <a:t>__proto__</a:t>
            </a:r>
            <a:r>
              <a:rPr lang="it-IT" sz="700" b="0" i="0" dirty="0">
                <a:solidFill>
                  <a:srgbClr val="D5D5D5"/>
                </a:solidFill>
                <a:effectLst/>
                <a:latin typeface="consolas" panose="020B0609020204030204" pitchFamily="49" charset="0"/>
              </a:rPr>
              <a:t>: Object</a:t>
            </a:r>
          </a:p>
        </p:txBody>
      </p:sp>
      <p:sp>
        <p:nvSpPr>
          <p:cNvPr id="12" name="CasellaDiTesto 11">
            <a:extLst>
              <a:ext uri="{FF2B5EF4-FFF2-40B4-BE49-F238E27FC236}">
                <a16:creationId xmlns:a16="http://schemas.microsoft.com/office/drawing/2014/main" id="{31A83C67-A0C1-457D-95F7-1AF06743B059}"/>
              </a:ext>
            </a:extLst>
          </p:cNvPr>
          <p:cNvSpPr txBox="1"/>
          <p:nvPr/>
        </p:nvSpPr>
        <p:spPr>
          <a:xfrm>
            <a:off x="7080026" y="77726"/>
            <a:ext cx="5111974"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3200" b="0" i="0" u="none" strike="noStrike" kern="0" cap="none" spc="0" normalizeH="0" baseline="0" noProof="0" dirty="0">
                <a:ln>
                  <a:noFill/>
                </a:ln>
                <a:solidFill>
                  <a:srgbClr val="FFFFFF"/>
                </a:solidFill>
                <a:effectLst/>
                <a:uLnTx/>
                <a:uFillTx/>
              </a:rPr>
              <a:t>Risposta formato </a:t>
            </a:r>
            <a:r>
              <a:rPr kumimoji="0" lang="it-IT" sz="3200" b="0" i="0" u="none" strike="noStrike" kern="0" cap="none" spc="0" normalizeH="0" baseline="0" noProof="0" dirty="0" err="1">
                <a:ln>
                  <a:noFill/>
                </a:ln>
                <a:solidFill>
                  <a:srgbClr val="FFFFFF"/>
                </a:solidFill>
                <a:effectLst/>
                <a:uLnTx/>
                <a:uFillTx/>
              </a:rPr>
              <a:t>Json</a:t>
            </a:r>
            <a:endParaRPr kumimoji="0" lang="it-IT" sz="32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710952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E2E89985-5288-45C9-AE11-BC8B2802ECCA}"/>
              </a:ext>
            </a:extLst>
          </p:cNvPr>
          <p:cNvSpPr txBox="1"/>
          <p:nvPr/>
        </p:nvSpPr>
        <p:spPr>
          <a:xfrm>
            <a:off x="297180" y="284142"/>
            <a:ext cx="4663440" cy="6001643"/>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onJson</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promise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section</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section</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newSep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newSep</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'separatore'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section</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newSep</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newTit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'h1'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newTit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section</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newTit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section</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&lt;</a:t>
            </a:r>
            <a:r>
              <a:rPr lang="it-IT" sz="800" b="0" dirty="0" err="1">
                <a:solidFill>
                  <a:srgbClr val="4FC1FF"/>
                </a:solidFill>
                <a:effectLst/>
                <a:latin typeface="Consolas" panose="020B0609020204030204" pitchFamily="49" charset="0"/>
              </a:rPr>
              <a:t>FOTOGRAFI</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length</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playlist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promise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newDiv</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newDiv</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classList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'fotografo'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article</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newDiv</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newFoto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newFoto</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newFoto</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classList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newFoto</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newInfo1</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newInfo1</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classList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'info1'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newInfo1</a:t>
            </a:r>
            <a:r>
              <a:rPr lang="it-IT" sz="800" b="0" dirty="0">
                <a:solidFill>
                  <a:srgbClr val="D4D4D4"/>
                </a:solidFill>
                <a:effectLst/>
                <a:latin typeface="Consolas" panose="020B0609020204030204" pitchFamily="49" charset="0"/>
              </a:rPr>
              <a:t>);</a:t>
            </a:r>
          </a:p>
          <a:p>
            <a:endParaRPr lang="it-IT" sz="800" dirty="0">
              <a:solidFill>
                <a:srgbClr val="D4D4D4"/>
              </a:solidFill>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newName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newName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nome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cognome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newName</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'nome'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newInfo1</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newName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newCitt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newCitt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citta</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 '</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datanascita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newCitt</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'txt'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newInfo1</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newCitt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newInizio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newInizio</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'scatta con noi dal '</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datainizio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newInizio</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'txt'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newInfo1</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newInizio</a:t>
            </a:r>
            <a:r>
              <a:rPr lang="it-IT" sz="800" b="0" dirty="0">
                <a:solidFill>
                  <a:srgbClr val="D4D4D4"/>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2B146A35-A65C-4E6F-9B40-267E7A366213}"/>
              </a:ext>
            </a:extLst>
          </p:cNvPr>
          <p:cNvSpPr txBox="1"/>
          <p:nvPr/>
        </p:nvSpPr>
        <p:spPr>
          <a:xfrm>
            <a:off x="5303520" y="653474"/>
            <a:ext cx="4663440" cy="563231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newInfoSpotify</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newInfoSpotify</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infoSpot</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newInfoSpotify</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newPlayName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newPlayName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"Quando scatta ascolta '"</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promise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name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newPlayName</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'musica'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newInfoSpotify</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newPlayName</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images</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url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newInfoSpotify</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newInfoLink</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newInfoLink</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infoLinks</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newDiv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newInfoLink</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newUrl1</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newUrl1</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href</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facebook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butt1</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butt1</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'immagini/facebook.png'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butt1</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classList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'link1'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newUrl1</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butt1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newInfoLink</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newUrl1</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newUrl2</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newUrl2</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href</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FOTOGRAFI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a:t>
            </a:r>
            <a:r>
              <a:rPr lang="it-IT" sz="800" b="0" dirty="0">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instagram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butt2</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butt2</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'immagini/instagram.png'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butt2</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classList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'link2'</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newUrl2</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butt2</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newInfoLink</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newUrl2</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newUrl3</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newUrl3</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href</a:t>
            </a:r>
            <a:r>
              <a:rPr lang="it-IT" sz="800" b="0" dirty="0">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promise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external_urls</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spotify</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butt3</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butt3</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'immagini/spotify.png'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butt3</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classList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'link3'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newUrl3</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butt3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newInfoLink</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newUrl3</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75E475FF-4778-4FC7-882B-B99460C2317E}"/>
              </a:ext>
            </a:extLst>
          </p:cNvPr>
          <p:cNvSpPr txBox="1"/>
          <p:nvPr/>
        </p:nvSpPr>
        <p:spPr>
          <a:xfrm>
            <a:off x="5303520" y="144810"/>
            <a:ext cx="327226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3200" kern="0" dirty="0">
                <a:solidFill>
                  <a:srgbClr val="FFFFFF"/>
                </a:solidFill>
              </a:rPr>
              <a:t>Funzione </a:t>
            </a:r>
            <a:r>
              <a:rPr lang="it-IT" sz="3200" kern="0" dirty="0" err="1">
                <a:solidFill>
                  <a:srgbClr val="FFFFFF"/>
                </a:solidFill>
              </a:rPr>
              <a:t>onJson</a:t>
            </a:r>
            <a:endParaRPr kumimoji="0" lang="it-IT" sz="3200" b="0" i="0" u="none" strike="noStrike" kern="0" cap="none" spc="0" normalizeH="0" baseline="0" noProof="0" dirty="0">
              <a:ln>
                <a:noFill/>
              </a:ln>
              <a:solidFill>
                <a:srgbClr val="FFFFFF"/>
              </a:solidFill>
              <a:effectLst/>
              <a:uLnTx/>
              <a:uFillTx/>
            </a:endParaRPr>
          </a:p>
        </p:txBody>
      </p:sp>
      <p:sp>
        <p:nvSpPr>
          <p:cNvPr id="10" name="CasellaDiTesto 9">
            <a:extLst>
              <a:ext uri="{FF2B5EF4-FFF2-40B4-BE49-F238E27FC236}">
                <a16:creationId xmlns:a16="http://schemas.microsoft.com/office/drawing/2014/main" id="{0A1EE316-B0D2-47F3-9183-1635A80EFF9F}"/>
              </a:ext>
            </a:extLst>
          </p:cNvPr>
          <p:cNvSpPr txBox="1"/>
          <p:nvPr/>
        </p:nvSpPr>
        <p:spPr>
          <a:xfrm>
            <a:off x="10150209" y="1943259"/>
            <a:ext cx="1851292" cy="2585323"/>
          </a:xfrm>
          <a:prstGeom prst="rect">
            <a:avLst/>
          </a:prstGeom>
          <a:noFill/>
        </p:spPr>
        <p:txBody>
          <a:bodyPr wrap="square" rtlCol="0">
            <a:spAutoFit/>
          </a:bodyPr>
          <a:lstStyle/>
          <a:p>
            <a:r>
              <a:rPr lang="it-IT" dirty="0">
                <a:solidFill>
                  <a:schemeClr val="bg1"/>
                </a:solidFill>
              </a:rPr>
              <a:t>La funzione </a:t>
            </a:r>
            <a:r>
              <a:rPr lang="it-IT" dirty="0" err="1">
                <a:solidFill>
                  <a:schemeClr val="bg1"/>
                </a:solidFill>
              </a:rPr>
              <a:t>onJson</a:t>
            </a:r>
            <a:r>
              <a:rPr lang="it-IT" dirty="0">
                <a:solidFill>
                  <a:schemeClr val="bg1"/>
                </a:solidFill>
              </a:rPr>
              <a:t> contiene sia il caricamento dinamico dei contenuti dal file contents.js sia dei dati della playlist forniti dal file </a:t>
            </a:r>
            <a:r>
              <a:rPr lang="it-IT" dirty="0" err="1">
                <a:solidFill>
                  <a:schemeClr val="bg1"/>
                </a:solidFill>
              </a:rPr>
              <a:t>Json</a:t>
            </a:r>
            <a:r>
              <a:rPr lang="it-IT" dirty="0">
                <a:solidFill>
                  <a:schemeClr val="bg1"/>
                </a:solidFill>
              </a:rPr>
              <a:t>.</a:t>
            </a:r>
          </a:p>
        </p:txBody>
      </p:sp>
    </p:spTree>
    <p:extLst>
      <p:ext uri="{BB962C8B-B14F-4D97-AF65-F5344CB8AC3E}">
        <p14:creationId xmlns:p14="http://schemas.microsoft.com/office/powerpoint/2010/main" val="378302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B832D6A-3BC3-4B4F-BE55-5AED2F6B3A98}"/>
              </a:ext>
            </a:extLst>
          </p:cNvPr>
          <p:cNvPicPr>
            <a:picLocks noChangeAspect="1"/>
          </p:cNvPicPr>
          <p:nvPr/>
        </p:nvPicPr>
        <p:blipFill>
          <a:blip r:embed="rId2"/>
          <a:stretch>
            <a:fillRect/>
          </a:stretch>
        </p:blipFill>
        <p:spPr>
          <a:xfrm>
            <a:off x="753291" y="2065271"/>
            <a:ext cx="10685417" cy="2727457"/>
          </a:xfrm>
          <a:prstGeom prst="rect">
            <a:avLst/>
          </a:prstGeom>
        </p:spPr>
      </p:pic>
    </p:spTree>
    <p:extLst>
      <p:ext uri="{BB962C8B-B14F-4D97-AF65-F5344CB8AC3E}">
        <p14:creationId xmlns:p14="http://schemas.microsoft.com/office/powerpoint/2010/main" val="269625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F473CA3F-51E5-4FAD-9E0A-9DB3283FA3A8}"/>
              </a:ext>
            </a:extLst>
          </p:cNvPr>
          <p:cNvSpPr txBox="1"/>
          <p:nvPr/>
        </p:nvSpPr>
        <p:spPr>
          <a:xfrm>
            <a:off x="5974080" y="2399051"/>
            <a:ext cx="327226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it-IT" sz="3200" kern="0" dirty="0">
                <a:solidFill>
                  <a:srgbClr val="FFFFFF"/>
                </a:solidFill>
              </a:rPr>
              <a:t>HTML</a:t>
            </a:r>
            <a:endParaRPr kumimoji="0" lang="it-IT" sz="3200" b="0" i="0" u="none" strike="noStrike" kern="0" cap="none" spc="0" normalizeH="0" baseline="0" noProof="0" dirty="0">
              <a:ln>
                <a:noFill/>
              </a:ln>
              <a:solidFill>
                <a:srgbClr val="FFFFFF"/>
              </a:solidFill>
              <a:effectLst/>
              <a:uLnTx/>
              <a:uFillTx/>
            </a:endParaRPr>
          </a:p>
        </p:txBody>
      </p:sp>
      <p:sp>
        <p:nvSpPr>
          <p:cNvPr id="7" name="CasellaDiTesto 6">
            <a:extLst>
              <a:ext uri="{FF2B5EF4-FFF2-40B4-BE49-F238E27FC236}">
                <a16:creationId xmlns:a16="http://schemas.microsoft.com/office/drawing/2014/main" id="{65D2A3A6-0C82-4961-8818-BAA399C6D64B}"/>
              </a:ext>
            </a:extLst>
          </p:cNvPr>
          <p:cNvSpPr txBox="1"/>
          <p:nvPr/>
        </p:nvSpPr>
        <p:spPr>
          <a:xfrm>
            <a:off x="144780" y="767685"/>
            <a:ext cx="5760720" cy="577081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DOCTYPE</a:t>
            </a:r>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html</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html</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head</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title</a:t>
            </a:r>
            <a:r>
              <a:rPr lang="it-IT" sz="900" b="0" dirty="0">
                <a:solidFill>
                  <a:srgbClr val="808080"/>
                </a:solidFill>
                <a:effectLst/>
                <a:latin typeface="Consolas" panose="020B0609020204030204" pitchFamily="49" charset="0"/>
              </a:rPr>
              <a:t>&gt;</a:t>
            </a:r>
            <a:r>
              <a:rPr lang="it-IT" sz="900" b="0" dirty="0">
                <a:solidFill>
                  <a:srgbClr val="D4D4D4"/>
                </a:solidFill>
                <a:effectLst/>
                <a:latin typeface="Consolas" panose="020B0609020204030204" pitchFamily="49" charset="0"/>
              </a:rPr>
              <a:t>Polo Foto - About </a:t>
            </a:r>
            <a:r>
              <a:rPr lang="it-IT" sz="900" b="0" dirty="0" err="1">
                <a:solidFill>
                  <a:srgbClr val="D4D4D4"/>
                </a:solidFill>
                <a:effectLst/>
                <a:latin typeface="Consolas" panose="020B0609020204030204" pitchFamily="49" charset="0"/>
              </a:rPr>
              <a:t>us</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title</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rel</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a:t>
            </a:r>
            <a:r>
              <a:rPr lang="it-IT" sz="900" b="0" dirty="0" err="1">
                <a:solidFill>
                  <a:srgbClr val="CE9178"/>
                </a:solidFill>
                <a:effectLst/>
                <a:latin typeface="Consolas" panose="020B0609020204030204" pitchFamily="49" charset="0"/>
              </a:rPr>
              <a:t>stylesheet</a:t>
            </a:r>
            <a:r>
              <a:rPr lang="it-IT" sz="900" b="0" dirty="0">
                <a:solidFill>
                  <a:srgbClr val="CE9178"/>
                </a:solidFill>
                <a:effectLst/>
                <a:latin typeface="Consolas" panose="020B0609020204030204" pitchFamily="49" charset="0"/>
              </a:rPr>
              <a:t>"</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href</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"MHW3.css"</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meta</a:t>
            </a:r>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name</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a:t>
            </a:r>
            <a:r>
              <a:rPr lang="it-IT" sz="900" b="0" dirty="0" err="1">
                <a:solidFill>
                  <a:srgbClr val="CE9178"/>
                </a:solidFill>
                <a:effectLst/>
                <a:latin typeface="Consolas" panose="020B0609020204030204" pitchFamily="49" charset="0"/>
              </a:rPr>
              <a:t>viewport</a:t>
            </a:r>
            <a:r>
              <a:rPr lang="it-IT" sz="900" b="0" dirty="0">
                <a:solidFill>
                  <a:srgbClr val="CE9178"/>
                </a:solidFill>
                <a:effectLst/>
                <a:latin typeface="Consolas" panose="020B0609020204030204" pitchFamily="49" charset="0"/>
              </a:rPr>
              <a:t>"</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content</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a:t>
            </a:r>
            <a:r>
              <a:rPr lang="it-IT" sz="900" b="0" dirty="0" err="1">
                <a:solidFill>
                  <a:srgbClr val="CE9178"/>
                </a:solidFill>
                <a:effectLst/>
                <a:latin typeface="Consolas" panose="020B0609020204030204" pitchFamily="49" charset="0"/>
              </a:rPr>
              <a:t>width</a:t>
            </a:r>
            <a:r>
              <a:rPr lang="it-IT" sz="900" b="0" dirty="0">
                <a:solidFill>
                  <a:srgbClr val="CE9178"/>
                </a:solidFill>
                <a:effectLst/>
                <a:latin typeface="Consolas" panose="020B0609020204030204" pitchFamily="49" charset="0"/>
              </a:rPr>
              <a:t>=device-</a:t>
            </a:r>
            <a:r>
              <a:rPr lang="it-IT" sz="900" b="0" dirty="0" err="1">
                <a:solidFill>
                  <a:srgbClr val="CE9178"/>
                </a:solidFill>
                <a:effectLst/>
                <a:latin typeface="Consolas" panose="020B0609020204030204" pitchFamily="49" charset="0"/>
              </a:rPr>
              <a:t>width,initial</a:t>
            </a:r>
            <a:r>
              <a:rPr lang="it-IT" sz="900" b="0" dirty="0">
                <a:solidFill>
                  <a:srgbClr val="CE9178"/>
                </a:solidFill>
                <a:effectLst/>
                <a:latin typeface="Consolas" panose="020B0609020204030204" pitchFamily="49" charset="0"/>
              </a:rPr>
              <a:t>-scale=1.0"</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script</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src</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"contents.js"</a:t>
            </a:r>
            <a:r>
              <a:rPr lang="it-IT" sz="900" b="0" dirty="0">
                <a:solidFill>
                  <a:srgbClr val="808080"/>
                </a:solidFill>
                <a:effectLst/>
                <a:latin typeface="Consolas" panose="020B0609020204030204" pitchFamily="49" charset="0"/>
              </a:rPr>
              <a:t>&gt;&lt;/</a:t>
            </a:r>
            <a:r>
              <a:rPr lang="it-IT" sz="900" b="0" dirty="0">
                <a:solidFill>
                  <a:srgbClr val="569CD6"/>
                </a:solidFill>
                <a:effectLst/>
                <a:latin typeface="Consolas" panose="020B0609020204030204" pitchFamily="49" charset="0"/>
              </a:rPr>
              <a:t>script</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script</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src</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"MHW3.js"</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defer</a:t>
            </a:r>
            <a:r>
              <a:rPr lang="it-IT" sz="900" b="0" dirty="0">
                <a:solidFill>
                  <a:srgbClr val="808080"/>
                </a:solidFill>
                <a:effectLst/>
                <a:latin typeface="Consolas" panose="020B0609020204030204" pitchFamily="49" charset="0"/>
              </a:rPr>
              <a:t>&gt;&lt;/</a:t>
            </a:r>
            <a:r>
              <a:rPr lang="it-IT" sz="900" b="0" dirty="0">
                <a:solidFill>
                  <a:srgbClr val="569CD6"/>
                </a:solidFill>
                <a:effectLst/>
                <a:latin typeface="Consolas" panose="020B0609020204030204" pitchFamily="49" charset="0"/>
              </a:rPr>
              <a:t>script</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head</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body</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header</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nav</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span</a:t>
            </a:r>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id</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"nome"</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Polo Foto</a:t>
            </a: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span</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br>
              <a:rPr lang="it-IT" sz="900" b="0" dirty="0">
                <a:solidFill>
                  <a:srgbClr val="D4D4D4"/>
                </a:solidFill>
                <a:effectLst/>
                <a:latin typeface="Consolas" panose="020B0609020204030204" pitchFamily="49" charset="0"/>
              </a:rPr>
            </a:br>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div</a:t>
            </a:r>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id</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"link"</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href</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"C:\Users\giuli\Desktop\Giulia\Università\Web Programming\M				HW1\MHW1.html"</a:t>
            </a:r>
            <a:r>
              <a:rPr lang="it-IT" sz="900" b="0" dirty="0">
                <a:solidFill>
                  <a:srgbClr val="808080"/>
                </a:solidFill>
                <a:effectLst/>
                <a:latin typeface="Consolas" panose="020B0609020204030204" pitchFamily="49" charset="0"/>
              </a:rPr>
              <a:t>&gt;</a:t>
            </a:r>
            <a:r>
              <a:rPr lang="it-IT" sz="900" b="0" dirty="0">
                <a:solidFill>
                  <a:srgbClr val="D4D4D4"/>
                </a:solidFill>
                <a:effectLst/>
                <a:latin typeface="Consolas" panose="020B0609020204030204" pitchFamily="49" charset="0"/>
              </a:rPr>
              <a:t>Home</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href</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"C:\Users\giuli\Desktop\Giulia\Università\Web Programming\M				HW3\About </a:t>
            </a:r>
            <a:r>
              <a:rPr lang="it-IT" sz="900" b="0" dirty="0" err="1">
                <a:solidFill>
                  <a:srgbClr val="CE9178"/>
                </a:solidFill>
                <a:effectLst/>
                <a:latin typeface="Consolas" panose="020B0609020204030204" pitchFamily="49" charset="0"/>
              </a:rPr>
              <a:t>Us</a:t>
            </a:r>
            <a:r>
              <a:rPr lang="it-IT" sz="900" b="0" dirty="0">
                <a:solidFill>
                  <a:srgbClr val="CE9178"/>
                </a:solidFill>
                <a:effectLst/>
                <a:latin typeface="Consolas" panose="020B0609020204030204" pitchFamily="49" charset="0"/>
              </a:rPr>
              <a:t>\MHW3.html"</a:t>
            </a:r>
            <a:r>
              <a:rPr lang="it-IT" sz="900" b="0" dirty="0">
                <a:solidFill>
                  <a:srgbClr val="808080"/>
                </a:solidFill>
                <a:effectLst/>
                <a:latin typeface="Consolas" panose="020B0609020204030204" pitchFamily="49" charset="0"/>
              </a:rPr>
              <a:t>&gt;</a:t>
            </a:r>
            <a:r>
              <a:rPr lang="it-IT" sz="900" b="0" dirty="0">
                <a:solidFill>
                  <a:srgbClr val="D4D4D4"/>
                </a:solidFill>
                <a:effectLst/>
                <a:latin typeface="Consolas" panose="020B0609020204030204" pitchFamily="49" charset="0"/>
              </a:rPr>
              <a:t>About </a:t>
            </a:r>
            <a:r>
              <a:rPr lang="it-IT" sz="900" b="0" dirty="0" err="1">
                <a:solidFill>
                  <a:srgbClr val="D4D4D4"/>
                </a:solidFill>
                <a:effectLst/>
                <a:latin typeface="Consolas" panose="020B0609020204030204" pitchFamily="49" charset="0"/>
              </a:rPr>
              <a:t>us</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href</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"C:\Users\giuli\Desktop\Giulia\Università\Web Programming\M				HW2/MHW2.html"</a:t>
            </a:r>
            <a:r>
              <a:rPr lang="it-IT" sz="900" b="0" dirty="0">
                <a:solidFill>
                  <a:srgbClr val="808080"/>
                </a:solidFill>
                <a:effectLst/>
                <a:latin typeface="Consolas" panose="020B0609020204030204" pitchFamily="49" charset="0"/>
              </a:rPr>
              <a:t>&gt;</a:t>
            </a:r>
            <a:r>
              <a:rPr lang="it-IT" sz="900" b="0" dirty="0">
                <a:solidFill>
                  <a:srgbClr val="D4D4D4"/>
                </a:solidFill>
                <a:effectLst/>
                <a:latin typeface="Consolas" panose="020B0609020204030204" pitchFamily="49" charset="0"/>
              </a:rPr>
              <a:t>Products</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href</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"C:\Users\giuli\Desktop\Giulia\Università\Web Programming\M				HW3\Dove Siamo/MHW3.html"</a:t>
            </a:r>
            <a:r>
              <a:rPr lang="it-IT" sz="900" b="0" dirty="0">
                <a:solidFill>
                  <a:srgbClr val="808080"/>
                </a:solidFill>
                <a:effectLst/>
                <a:latin typeface="Consolas" panose="020B0609020204030204" pitchFamily="49" charset="0"/>
              </a:rPr>
              <a:t>&gt;</a:t>
            </a:r>
            <a:r>
              <a:rPr lang="it-IT" sz="900" b="0" dirty="0">
                <a:solidFill>
                  <a:srgbClr val="D4D4D4"/>
                </a:solidFill>
                <a:effectLst/>
                <a:latin typeface="Consolas" panose="020B0609020204030204" pitchFamily="49" charset="0"/>
              </a:rPr>
              <a:t>Dove siamo</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href</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a:t>
            </a:r>
            <a:r>
              <a:rPr lang="it-IT" sz="900" b="0" dirty="0">
                <a:solidFill>
                  <a:srgbClr val="808080"/>
                </a:solidFill>
                <a:effectLst/>
                <a:latin typeface="Consolas" panose="020B0609020204030204" pitchFamily="49" charset="0"/>
              </a:rPr>
              <a:t>&gt;</a:t>
            </a:r>
            <a:r>
              <a:rPr lang="it-IT" sz="900" b="0" dirty="0">
                <a:solidFill>
                  <a:srgbClr val="D4D4D4"/>
                </a:solidFill>
                <a:effectLst/>
                <a:latin typeface="Consolas" panose="020B0609020204030204" pitchFamily="49" charset="0"/>
              </a:rPr>
              <a:t>Carrello</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a</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div</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br>
              <a:rPr lang="it-IT" sz="900" b="0" dirty="0">
                <a:solidFill>
                  <a:srgbClr val="D4D4D4"/>
                </a:solidFill>
                <a:effectLst/>
                <a:latin typeface="Consolas" panose="020B0609020204030204" pitchFamily="49" charset="0"/>
              </a:rPr>
            </a:br>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div</a:t>
            </a:r>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id</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"menu"</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div</a:t>
            </a:r>
            <a:r>
              <a:rPr lang="it-IT" sz="900" b="0" dirty="0">
                <a:solidFill>
                  <a:srgbClr val="808080"/>
                </a:solidFill>
                <a:effectLst/>
                <a:latin typeface="Consolas" panose="020B0609020204030204" pitchFamily="49" charset="0"/>
              </a:rPr>
              <a:t>&gt;&lt;/</a:t>
            </a:r>
            <a:r>
              <a:rPr lang="it-IT" sz="900" b="0" dirty="0">
                <a:solidFill>
                  <a:srgbClr val="569CD6"/>
                </a:solidFill>
                <a:effectLst/>
                <a:latin typeface="Consolas" panose="020B0609020204030204" pitchFamily="49" charset="0"/>
              </a:rPr>
              <a:t>div</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div</a:t>
            </a:r>
            <a:r>
              <a:rPr lang="it-IT" sz="900" b="0" dirty="0">
                <a:solidFill>
                  <a:srgbClr val="808080"/>
                </a:solidFill>
                <a:effectLst/>
                <a:latin typeface="Consolas" panose="020B0609020204030204" pitchFamily="49" charset="0"/>
              </a:rPr>
              <a:t>&gt;&lt;/</a:t>
            </a:r>
            <a:r>
              <a:rPr lang="it-IT" sz="900" b="0" dirty="0">
                <a:solidFill>
                  <a:srgbClr val="569CD6"/>
                </a:solidFill>
                <a:effectLst/>
                <a:latin typeface="Consolas" panose="020B0609020204030204" pitchFamily="49" charset="0"/>
              </a:rPr>
              <a:t>div</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div</a:t>
            </a:r>
            <a:r>
              <a:rPr lang="it-IT" sz="900" b="0" dirty="0">
                <a:solidFill>
                  <a:srgbClr val="808080"/>
                </a:solidFill>
                <a:effectLst/>
                <a:latin typeface="Consolas" panose="020B0609020204030204" pitchFamily="49" charset="0"/>
              </a:rPr>
              <a:t>&gt;&lt;/</a:t>
            </a:r>
            <a:r>
              <a:rPr lang="it-IT" sz="900" b="0" dirty="0">
                <a:solidFill>
                  <a:srgbClr val="569CD6"/>
                </a:solidFill>
                <a:effectLst/>
                <a:latin typeface="Consolas" panose="020B0609020204030204" pitchFamily="49" charset="0"/>
              </a:rPr>
              <a:t>div</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div</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nav</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span</a:t>
            </a:r>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id</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"intestazione"</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chi siamo</a:t>
            </a: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span</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p</a:t>
            </a:r>
            <a:r>
              <a:rPr lang="it-IT" sz="900" b="0" dirty="0">
                <a:solidFill>
                  <a:srgbClr val="808080"/>
                </a:solidFill>
                <a:effectLst/>
                <a:latin typeface="Consolas" panose="020B0609020204030204" pitchFamily="49" charset="0"/>
              </a:rPr>
              <a:t>&gt;</a:t>
            </a:r>
            <a:r>
              <a:rPr lang="it-IT" sz="900" b="0" dirty="0">
                <a:solidFill>
                  <a:srgbClr val="D4D4D4"/>
                </a:solidFill>
                <a:effectLst/>
                <a:latin typeface="Consolas" panose="020B0609020204030204" pitchFamily="49" charset="0"/>
              </a:rPr>
              <a:t>Polo Foto &gt; About </a:t>
            </a:r>
            <a:r>
              <a:rPr lang="it-IT" sz="900" b="0" dirty="0" err="1">
                <a:solidFill>
                  <a:srgbClr val="D4D4D4"/>
                </a:solidFill>
                <a:effectLst/>
                <a:latin typeface="Consolas" panose="020B0609020204030204" pitchFamily="49" charset="0"/>
              </a:rPr>
              <a:t>us</a:t>
            </a:r>
            <a:r>
              <a:rPr lang="it-IT" sz="900" b="0" dirty="0">
                <a:solidFill>
                  <a:srgbClr val="808080"/>
                </a:solidFill>
                <a:effectLst/>
                <a:latin typeface="Consolas" panose="020B0609020204030204" pitchFamily="49" charset="0"/>
              </a:rPr>
              <a:t>&lt;/</a:t>
            </a:r>
            <a:r>
              <a:rPr lang="it-IT" sz="900" b="0" dirty="0">
                <a:solidFill>
                  <a:srgbClr val="569CD6"/>
                </a:solidFill>
                <a:effectLst/>
                <a:latin typeface="Consolas" panose="020B0609020204030204" pitchFamily="49" charset="0"/>
              </a:rPr>
              <a:t>p</a:t>
            </a:r>
            <a:r>
              <a:rPr lang="it-IT" sz="900" b="0" dirty="0">
                <a:solidFill>
                  <a:srgbClr val="808080"/>
                </a:solidFill>
                <a:effectLst/>
                <a:latin typeface="Consolas" panose="020B0609020204030204" pitchFamily="49" charset="0"/>
              </a:rPr>
              <a:t>&gt;</a:t>
            </a:r>
            <a:r>
              <a:rPr lang="it-IT" sz="900" b="0" dirty="0">
                <a:solidFill>
                  <a:srgbClr val="D4D4D4"/>
                </a:solidFill>
                <a:effectLst/>
                <a:latin typeface="Consolas" panose="020B0609020204030204" pitchFamily="49" charset="0"/>
              </a:rPr>
              <a:t> </a:t>
            </a:r>
          </a:p>
          <a:p>
            <a:r>
              <a:rPr lang="it-IT" sz="900" b="0" dirty="0">
                <a:solidFill>
                  <a:srgbClr val="D4D4D4"/>
                </a:solidFill>
                <a:effectLst/>
                <a:latin typeface="Consolas" panose="020B0609020204030204" pitchFamily="49" charset="0"/>
              </a:rPr>
              <a:t>        </a:t>
            </a:r>
            <a:r>
              <a:rPr lang="it-IT" sz="900" b="0" dirty="0">
                <a:solidFill>
                  <a:srgbClr val="808080"/>
                </a:solidFill>
                <a:effectLst/>
                <a:latin typeface="Consolas" panose="020B0609020204030204" pitchFamily="49" charset="0"/>
              </a:rPr>
              <a:t>&lt;/</a:t>
            </a:r>
            <a:r>
              <a:rPr lang="it-IT" sz="900" b="0" dirty="0" err="1">
                <a:solidFill>
                  <a:srgbClr val="569CD6"/>
                </a:solidFill>
                <a:effectLst/>
                <a:latin typeface="Consolas" panose="020B0609020204030204" pitchFamily="49" charset="0"/>
              </a:rPr>
              <a:t>header</a:t>
            </a:r>
            <a:r>
              <a:rPr lang="it-IT" sz="900" b="0" dirty="0">
                <a:solidFill>
                  <a:srgbClr val="808080"/>
                </a:solidFill>
                <a:effectLst/>
                <a:latin typeface="Consolas" panose="020B0609020204030204" pitchFamily="49" charset="0"/>
              </a:rPr>
              <a:t>&gt;</a:t>
            </a:r>
            <a:endParaRPr lang="it-IT" sz="900" b="0" dirty="0">
              <a:solidFill>
                <a:srgbClr val="D4D4D4"/>
              </a:solidFill>
              <a:effectLst/>
              <a:latin typeface="Consolas" panose="020B0609020204030204" pitchFamily="49" charset="0"/>
            </a:endParaRPr>
          </a:p>
          <a:p>
            <a:br>
              <a:rPr lang="it-IT" sz="900" b="0" dirty="0">
                <a:solidFill>
                  <a:srgbClr val="D4D4D4"/>
                </a:solidFill>
                <a:effectLst/>
                <a:latin typeface="Consolas" panose="020B0609020204030204" pitchFamily="49" charset="0"/>
              </a:rPr>
            </a:br>
            <a:r>
              <a:rPr lang="it-IT" sz="900" b="0" dirty="0">
                <a:solidFill>
                  <a:srgbClr val="D4D4D4"/>
                </a:solidFill>
                <a:effectLst/>
                <a:latin typeface="Consolas" panose="020B0609020204030204" pitchFamily="49" charset="0"/>
              </a:rPr>
              <a:t>        </a:t>
            </a:r>
            <a:endParaRPr lang="it-IT" sz="200" dirty="0"/>
          </a:p>
        </p:txBody>
      </p:sp>
      <p:sp>
        <p:nvSpPr>
          <p:cNvPr id="8" name="CasellaDiTesto 7">
            <a:extLst>
              <a:ext uri="{FF2B5EF4-FFF2-40B4-BE49-F238E27FC236}">
                <a16:creationId xmlns:a16="http://schemas.microsoft.com/office/drawing/2014/main" id="{AF3382F3-72C7-469B-8E35-8F1BE6C5ABE4}"/>
              </a:ext>
            </a:extLst>
          </p:cNvPr>
          <p:cNvSpPr txBox="1"/>
          <p:nvPr/>
        </p:nvSpPr>
        <p:spPr>
          <a:xfrm>
            <a:off x="6096000" y="2983826"/>
            <a:ext cx="5524500" cy="353943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section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h1</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Proprietario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h1</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"proprietario"</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"info1"</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"nome"</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Elia Episcopo</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br</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"citta"</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Venezia - 15/03/1994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br</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img</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"immagini/Elia.jpg"</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button</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Scopri i fotografi</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button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"player"</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section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footer</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span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utils</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err="1">
                <a:solidFill>
                  <a:srgbClr val="D4D4D4"/>
                </a:solidFill>
                <a:effectLst/>
                <a:latin typeface="Consolas" panose="020B0609020204030204" pitchFamily="49" charset="0"/>
              </a:rPr>
              <a:t>created</a:t>
            </a:r>
            <a:r>
              <a:rPr lang="it-IT" sz="800" b="0" dirty="0">
                <a:solidFill>
                  <a:srgbClr val="D4D4D4"/>
                </a:solidFill>
                <a:effectLst/>
                <a:latin typeface="Consolas" panose="020B0609020204030204" pitchFamily="49" charset="0"/>
              </a:rPr>
              <a:t> by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br</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Giulia Pulvirenti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br</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O46002059</a:t>
            </a: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span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"logo"</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img</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"immagini/logo.png"</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Polo Foto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footer</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body</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html</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endParaRPr lang="it-IT" sz="800" dirty="0"/>
          </a:p>
        </p:txBody>
      </p:sp>
    </p:spTree>
    <p:extLst>
      <p:ext uri="{BB962C8B-B14F-4D97-AF65-F5344CB8AC3E}">
        <p14:creationId xmlns:p14="http://schemas.microsoft.com/office/powerpoint/2010/main" val="3094513931"/>
      </p:ext>
    </p:extLst>
  </p:cSld>
  <p:clrMapOvr>
    <a:masterClrMapping/>
  </p:clrMapOvr>
</p:sld>
</file>

<file path=ppt/theme/theme1.xml><?xml version="1.0" encoding="utf-8"?>
<a:theme xmlns:a="http://schemas.openxmlformats.org/drawingml/2006/main" name="Pacco">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2.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0ED59B-F67D-4B99-A0A7-E5237FF581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Modello Pacco finanziario</Template>
  <TotalTime>547</TotalTime>
  <Words>13585</Words>
  <Application>Microsoft Office PowerPoint</Application>
  <PresentationFormat>Widescreen</PresentationFormat>
  <Paragraphs>1341</Paragraphs>
  <Slides>27</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27</vt:i4>
      </vt:variant>
    </vt:vector>
  </HeadingPairs>
  <TitlesOfParts>
    <vt:vector size="33" baseType="lpstr">
      <vt:lpstr>Arial</vt:lpstr>
      <vt:lpstr>Calibri</vt:lpstr>
      <vt:lpstr>consolas</vt:lpstr>
      <vt:lpstr>consolas</vt:lpstr>
      <vt:lpstr>Gill Sans MT</vt:lpstr>
      <vt:lpstr>Pacco</vt:lpstr>
      <vt:lpstr>MHW 3</vt:lpstr>
      <vt:lpstr>Descrizione del progetto</vt:lpstr>
      <vt:lpstr>Presentazione standard di PowerPoint</vt:lpstr>
      <vt:lpstr>ABOUt us page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Dove siamo page</vt:lpstr>
      <vt:lpstr>Presentazione standard di PowerPoint</vt:lpstr>
      <vt:lpstr>Presentazione standard di PowerPoint</vt:lpstr>
      <vt:lpstr>Presentazione standard di PowerPoint</vt:lpstr>
      <vt:lpstr>Presentazione standard di PowerPoint</vt:lpstr>
      <vt:lpstr>Presentazione standard di PowerPoint</vt:lpstr>
      <vt:lpstr>Scatta con noi page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 2</dc:title>
  <dc:creator>Giulia Pulvirenti</dc:creator>
  <cp:lastModifiedBy>Giulia Pulvirenti</cp:lastModifiedBy>
  <cp:revision>31</cp:revision>
  <dcterms:created xsi:type="dcterms:W3CDTF">2021-04-24T09:01:16Z</dcterms:created>
  <dcterms:modified xsi:type="dcterms:W3CDTF">2021-04-25T10:53:42Z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